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rawing5.xml" ContentType="application/vnd.ms-office.drawingml.diagramDrawing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8"/>
  </p:notesMasterIdLst>
  <p:sldIdLst>
    <p:sldId id="267" r:id="rId2"/>
    <p:sldId id="269" r:id="rId3"/>
    <p:sldId id="256" r:id="rId4"/>
    <p:sldId id="275" r:id="rId5"/>
    <p:sldId id="281" r:id="rId6"/>
    <p:sldId id="270" r:id="rId7"/>
    <p:sldId id="279" r:id="rId8"/>
    <p:sldId id="280" r:id="rId9"/>
    <p:sldId id="263" r:id="rId10"/>
    <p:sldId id="277" r:id="rId11"/>
    <p:sldId id="260" r:id="rId12"/>
    <p:sldId id="274" r:id="rId13"/>
    <p:sldId id="278" r:id="rId14"/>
    <p:sldId id="282" r:id="rId15"/>
    <p:sldId id="283" r:id="rId16"/>
    <p:sldId id="266" r:id="rId1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5B40"/>
    <a:srgbClr val="6699FF"/>
    <a:srgbClr val="FFCC00"/>
    <a:srgbClr val="DAB000"/>
    <a:srgbClr val="B64A30"/>
    <a:srgbClr val="FF3300"/>
    <a:srgbClr val="66CCFF"/>
    <a:srgbClr val="9E402A"/>
    <a:srgbClr val="803422"/>
    <a:srgbClr val="913B27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447" autoAdjust="0"/>
  </p:normalViewPr>
  <p:slideViewPr>
    <p:cSldViewPr>
      <p:cViewPr>
        <p:scale>
          <a:sx n="75" d="100"/>
          <a:sy n="75" d="100"/>
        </p:scale>
        <p:origin x="-1656" y="-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F89F48-2BF6-4543-8F01-9CC544EA9EA4}" type="doc">
      <dgm:prSet loTypeId="urn:microsoft.com/office/officeart/2005/8/layout/venn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BB7CCE97-34B8-4B23-BE90-9CC27DC11436}">
      <dgm:prSet phldrT="[文字]" custT="1"/>
      <dgm:spPr>
        <a:solidFill>
          <a:srgbClr val="6699FF"/>
        </a:solidFill>
      </dgm:spPr>
      <dgm:t>
        <a:bodyPr/>
        <a:lstStyle/>
        <a:p>
          <a:r>
            <a:rPr lang="en-US" altLang="zh-TW" sz="1800" dirty="0" smtClean="0">
              <a:solidFill>
                <a:schemeClr val="tx1"/>
              </a:solidFill>
              <a:latin typeface="Bauhaus 93" pitchFamily="82" charset="0"/>
            </a:rPr>
            <a:t>What</a:t>
          </a:r>
          <a:endParaRPr lang="zh-TW" altLang="en-US" sz="1800" dirty="0">
            <a:solidFill>
              <a:schemeClr val="tx1"/>
            </a:solidFill>
            <a:latin typeface="Bauhaus 93" pitchFamily="82" charset="0"/>
          </a:endParaRPr>
        </a:p>
      </dgm:t>
    </dgm:pt>
    <dgm:pt modelId="{487A7D1B-6C16-4FDE-9947-A8915230B65B}" type="parTrans" cxnId="{2E771A85-ADF1-4FE1-887F-5094407A3935}">
      <dgm:prSet/>
      <dgm:spPr/>
      <dgm:t>
        <a:bodyPr/>
        <a:lstStyle/>
        <a:p>
          <a:endParaRPr lang="zh-TW" altLang="en-US"/>
        </a:p>
      </dgm:t>
    </dgm:pt>
    <dgm:pt modelId="{B9EDD5EC-9DD5-462F-8F5F-35EAD57809DE}" type="sibTrans" cxnId="{2E771A85-ADF1-4FE1-887F-5094407A3935}">
      <dgm:prSet/>
      <dgm:spPr/>
      <dgm:t>
        <a:bodyPr/>
        <a:lstStyle/>
        <a:p>
          <a:endParaRPr lang="zh-TW" altLang="en-US"/>
        </a:p>
      </dgm:t>
    </dgm:pt>
    <dgm:pt modelId="{63A880A7-A446-4D72-8B56-2A704B94F5CB}">
      <dgm:prSet phldrT="[文字]" custT="1"/>
      <dgm:spPr>
        <a:solidFill>
          <a:srgbClr val="FFCC00"/>
        </a:solidFill>
      </dgm:spPr>
      <dgm:t>
        <a:bodyPr/>
        <a:lstStyle/>
        <a:p>
          <a:r>
            <a:rPr lang="en-US" altLang="zh-TW" sz="2000" dirty="0" smtClean="0">
              <a:solidFill>
                <a:schemeClr val="tx1"/>
              </a:solidFill>
              <a:latin typeface="Bauhaus 93" pitchFamily="82" charset="0"/>
            </a:rPr>
            <a:t>How</a:t>
          </a:r>
          <a:endParaRPr lang="zh-TW" altLang="en-US" sz="2000" dirty="0">
            <a:solidFill>
              <a:schemeClr val="tx1"/>
            </a:solidFill>
            <a:latin typeface="Bauhaus 93" pitchFamily="82" charset="0"/>
          </a:endParaRPr>
        </a:p>
      </dgm:t>
    </dgm:pt>
    <dgm:pt modelId="{0CA694D7-543F-441D-B5E6-116A32AD75A4}" type="parTrans" cxnId="{4032E958-E91B-4795-86A7-D75FE6DBF127}">
      <dgm:prSet/>
      <dgm:spPr/>
      <dgm:t>
        <a:bodyPr/>
        <a:lstStyle/>
        <a:p>
          <a:endParaRPr lang="zh-TW" altLang="en-US"/>
        </a:p>
      </dgm:t>
    </dgm:pt>
    <dgm:pt modelId="{84DE53B9-D398-4E42-8F47-11AD5244FE24}" type="sibTrans" cxnId="{4032E958-E91B-4795-86A7-D75FE6DBF127}">
      <dgm:prSet/>
      <dgm:spPr/>
      <dgm:t>
        <a:bodyPr/>
        <a:lstStyle/>
        <a:p>
          <a:endParaRPr lang="zh-TW" altLang="en-US"/>
        </a:p>
      </dgm:t>
    </dgm:pt>
    <dgm:pt modelId="{C715920B-0C98-470C-B36B-5EB4D629C9CB}">
      <dgm:prSet phldrT="[文字]" custT="1"/>
      <dgm:spPr>
        <a:solidFill>
          <a:srgbClr val="FF3300"/>
        </a:solidFill>
      </dgm:spPr>
      <dgm:t>
        <a:bodyPr/>
        <a:lstStyle/>
        <a:p>
          <a:r>
            <a:rPr lang="en-US" altLang="zh-TW" sz="2000" dirty="0" smtClean="0">
              <a:solidFill>
                <a:schemeClr val="tx1"/>
              </a:solidFill>
              <a:latin typeface="Bauhaus 93" pitchFamily="82" charset="0"/>
            </a:rPr>
            <a:t>Why</a:t>
          </a:r>
          <a:endParaRPr lang="zh-TW" altLang="en-US" sz="2000" dirty="0">
            <a:solidFill>
              <a:schemeClr val="tx1"/>
            </a:solidFill>
            <a:latin typeface="Bauhaus 93" pitchFamily="82" charset="0"/>
          </a:endParaRPr>
        </a:p>
      </dgm:t>
    </dgm:pt>
    <dgm:pt modelId="{48F390FC-9ACE-42FD-82E4-E9B3A68DCFCE}" type="parTrans" cxnId="{9F31846E-648F-4AD7-8A70-C8E6D737C2D5}">
      <dgm:prSet/>
      <dgm:spPr/>
      <dgm:t>
        <a:bodyPr/>
        <a:lstStyle/>
        <a:p>
          <a:endParaRPr lang="zh-TW" altLang="en-US"/>
        </a:p>
      </dgm:t>
    </dgm:pt>
    <dgm:pt modelId="{DB4E87FE-451F-477A-BEE5-3AF91DC59162}" type="sibTrans" cxnId="{9F31846E-648F-4AD7-8A70-C8E6D737C2D5}">
      <dgm:prSet/>
      <dgm:spPr/>
      <dgm:t>
        <a:bodyPr/>
        <a:lstStyle/>
        <a:p>
          <a:endParaRPr lang="zh-TW" altLang="en-US"/>
        </a:p>
      </dgm:t>
    </dgm:pt>
    <dgm:pt modelId="{BF9F14EC-C3B8-449B-91F1-A39648785D8C}" type="pres">
      <dgm:prSet presAssocID="{F7F89F48-2BF6-4543-8F01-9CC544EA9EA4}" presName="Name0" presStyleCnt="0">
        <dgm:presLayoutVars>
          <dgm:chMax val="7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9DFAC0A1-209F-41D8-AE4E-E2A4786A08A5}" type="pres">
      <dgm:prSet presAssocID="{F7F89F48-2BF6-4543-8F01-9CC544EA9EA4}" presName="comp1" presStyleCnt="0"/>
      <dgm:spPr/>
    </dgm:pt>
    <dgm:pt modelId="{C0AE2307-D2F8-4377-8923-1BF8F1202CC8}" type="pres">
      <dgm:prSet presAssocID="{F7F89F48-2BF6-4543-8F01-9CC544EA9EA4}" presName="circle1" presStyleLbl="node1" presStyleIdx="0" presStyleCnt="3"/>
      <dgm:spPr/>
      <dgm:t>
        <a:bodyPr/>
        <a:lstStyle/>
        <a:p>
          <a:endParaRPr lang="zh-TW" altLang="en-US"/>
        </a:p>
      </dgm:t>
    </dgm:pt>
    <dgm:pt modelId="{8713C69C-21D7-4045-98B1-7C701EB7C3B2}" type="pres">
      <dgm:prSet presAssocID="{F7F89F48-2BF6-4543-8F01-9CC544EA9EA4}" presName="c1text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F27866-8233-46A6-9029-7BE7C49C1894}" type="pres">
      <dgm:prSet presAssocID="{F7F89F48-2BF6-4543-8F01-9CC544EA9EA4}" presName="comp2" presStyleCnt="0"/>
      <dgm:spPr/>
    </dgm:pt>
    <dgm:pt modelId="{9FB962E0-E9E4-46AB-876B-A419DF7AE3D0}" type="pres">
      <dgm:prSet presAssocID="{F7F89F48-2BF6-4543-8F01-9CC544EA9EA4}" presName="circle2" presStyleLbl="node1" presStyleIdx="1" presStyleCnt="3"/>
      <dgm:spPr/>
      <dgm:t>
        <a:bodyPr/>
        <a:lstStyle/>
        <a:p>
          <a:endParaRPr lang="zh-TW" altLang="en-US"/>
        </a:p>
      </dgm:t>
    </dgm:pt>
    <dgm:pt modelId="{CDDF9E4F-1B10-4319-B604-14A11F34E872}" type="pres">
      <dgm:prSet presAssocID="{F7F89F48-2BF6-4543-8F01-9CC544EA9EA4}" presName="c2text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9F2474-2343-42EC-8BC3-CEB43FE9B6CC}" type="pres">
      <dgm:prSet presAssocID="{F7F89F48-2BF6-4543-8F01-9CC544EA9EA4}" presName="comp3" presStyleCnt="0"/>
      <dgm:spPr/>
    </dgm:pt>
    <dgm:pt modelId="{2D52EE32-F4E9-4C01-9F4E-E33E3B9E2171}" type="pres">
      <dgm:prSet presAssocID="{F7F89F48-2BF6-4543-8F01-9CC544EA9EA4}" presName="circle3" presStyleLbl="node1" presStyleIdx="2" presStyleCnt="3"/>
      <dgm:spPr/>
      <dgm:t>
        <a:bodyPr/>
        <a:lstStyle/>
        <a:p>
          <a:endParaRPr lang="zh-TW" altLang="en-US"/>
        </a:p>
      </dgm:t>
    </dgm:pt>
    <dgm:pt modelId="{E5178643-9BE1-444F-BDED-A956A66F3915}" type="pres">
      <dgm:prSet presAssocID="{F7F89F48-2BF6-4543-8F01-9CC544EA9EA4}" presName="c3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E58E89B4-9A56-4E63-B095-93397D83A29D}" type="presOf" srcId="{C715920B-0C98-470C-B36B-5EB4D629C9CB}" destId="{2D52EE32-F4E9-4C01-9F4E-E33E3B9E2171}" srcOrd="0" destOrd="0" presId="urn:microsoft.com/office/officeart/2005/8/layout/venn2"/>
    <dgm:cxn modelId="{9A25C9B0-84E3-48DA-80DD-6197B846B0F4}" type="presOf" srcId="{63A880A7-A446-4D72-8B56-2A704B94F5CB}" destId="{9FB962E0-E9E4-46AB-876B-A419DF7AE3D0}" srcOrd="0" destOrd="0" presId="urn:microsoft.com/office/officeart/2005/8/layout/venn2"/>
    <dgm:cxn modelId="{F5252CD7-9458-40B1-A266-51EE24C1E566}" type="presOf" srcId="{F7F89F48-2BF6-4543-8F01-9CC544EA9EA4}" destId="{BF9F14EC-C3B8-449B-91F1-A39648785D8C}" srcOrd="0" destOrd="0" presId="urn:microsoft.com/office/officeart/2005/8/layout/venn2"/>
    <dgm:cxn modelId="{E9BA2630-D1C4-4C8D-9D0C-4A9CB6FD1657}" type="presOf" srcId="{63A880A7-A446-4D72-8B56-2A704B94F5CB}" destId="{CDDF9E4F-1B10-4319-B604-14A11F34E872}" srcOrd="1" destOrd="0" presId="urn:microsoft.com/office/officeart/2005/8/layout/venn2"/>
    <dgm:cxn modelId="{E4ED6FF7-7052-4FDE-BEB1-8339B5A8F2BD}" type="presOf" srcId="{BB7CCE97-34B8-4B23-BE90-9CC27DC11436}" destId="{C0AE2307-D2F8-4377-8923-1BF8F1202CC8}" srcOrd="0" destOrd="0" presId="urn:microsoft.com/office/officeart/2005/8/layout/venn2"/>
    <dgm:cxn modelId="{5BEB86AA-957D-4DF4-8E93-A92550405981}" type="presOf" srcId="{C715920B-0C98-470C-B36B-5EB4D629C9CB}" destId="{E5178643-9BE1-444F-BDED-A956A66F3915}" srcOrd="1" destOrd="0" presId="urn:microsoft.com/office/officeart/2005/8/layout/venn2"/>
    <dgm:cxn modelId="{2E771A85-ADF1-4FE1-887F-5094407A3935}" srcId="{F7F89F48-2BF6-4543-8F01-9CC544EA9EA4}" destId="{BB7CCE97-34B8-4B23-BE90-9CC27DC11436}" srcOrd="0" destOrd="0" parTransId="{487A7D1B-6C16-4FDE-9947-A8915230B65B}" sibTransId="{B9EDD5EC-9DD5-462F-8F5F-35EAD57809DE}"/>
    <dgm:cxn modelId="{9F31846E-648F-4AD7-8A70-C8E6D737C2D5}" srcId="{F7F89F48-2BF6-4543-8F01-9CC544EA9EA4}" destId="{C715920B-0C98-470C-B36B-5EB4D629C9CB}" srcOrd="2" destOrd="0" parTransId="{48F390FC-9ACE-42FD-82E4-E9B3A68DCFCE}" sibTransId="{DB4E87FE-451F-477A-BEE5-3AF91DC59162}"/>
    <dgm:cxn modelId="{89FBF9ED-7BCA-4BED-BCD5-27944A2A9E20}" type="presOf" srcId="{BB7CCE97-34B8-4B23-BE90-9CC27DC11436}" destId="{8713C69C-21D7-4045-98B1-7C701EB7C3B2}" srcOrd="1" destOrd="0" presId="urn:microsoft.com/office/officeart/2005/8/layout/venn2"/>
    <dgm:cxn modelId="{4032E958-E91B-4795-86A7-D75FE6DBF127}" srcId="{F7F89F48-2BF6-4543-8F01-9CC544EA9EA4}" destId="{63A880A7-A446-4D72-8B56-2A704B94F5CB}" srcOrd="1" destOrd="0" parTransId="{0CA694D7-543F-441D-B5E6-116A32AD75A4}" sibTransId="{84DE53B9-D398-4E42-8F47-11AD5244FE24}"/>
    <dgm:cxn modelId="{CAA4C07C-1122-4C60-8CDD-100313F14A6A}" type="presParOf" srcId="{BF9F14EC-C3B8-449B-91F1-A39648785D8C}" destId="{9DFAC0A1-209F-41D8-AE4E-E2A4786A08A5}" srcOrd="0" destOrd="0" presId="urn:microsoft.com/office/officeart/2005/8/layout/venn2"/>
    <dgm:cxn modelId="{2A2E8D5D-A8F6-470F-8695-7DAA5B3723A2}" type="presParOf" srcId="{9DFAC0A1-209F-41D8-AE4E-E2A4786A08A5}" destId="{C0AE2307-D2F8-4377-8923-1BF8F1202CC8}" srcOrd="0" destOrd="0" presId="urn:microsoft.com/office/officeart/2005/8/layout/venn2"/>
    <dgm:cxn modelId="{C96B54F4-E2EE-4129-9312-E1A772601C69}" type="presParOf" srcId="{9DFAC0A1-209F-41D8-AE4E-E2A4786A08A5}" destId="{8713C69C-21D7-4045-98B1-7C701EB7C3B2}" srcOrd="1" destOrd="0" presId="urn:microsoft.com/office/officeart/2005/8/layout/venn2"/>
    <dgm:cxn modelId="{00CF4D98-E975-43DF-A0AD-FA19940C3E19}" type="presParOf" srcId="{BF9F14EC-C3B8-449B-91F1-A39648785D8C}" destId="{60F27866-8233-46A6-9029-7BE7C49C1894}" srcOrd="1" destOrd="0" presId="urn:microsoft.com/office/officeart/2005/8/layout/venn2"/>
    <dgm:cxn modelId="{7081BA7C-EB10-492B-8E3C-F609A89BC60A}" type="presParOf" srcId="{60F27866-8233-46A6-9029-7BE7C49C1894}" destId="{9FB962E0-E9E4-46AB-876B-A419DF7AE3D0}" srcOrd="0" destOrd="0" presId="urn:microsoft.com/office/officeart/2005/8/layout/venn2"/>
    <dgm:cxn modelId="{5B5DCB8C-264D-4C99-917C-B0DF8CBE5DBB}" type="presParOf" srcId="{60F27866-8233-46A6-9029-7BE7C49C1894}" destId="{CDDF9E4F-1B10-4319-B604-14A11F34E872}" srcOrd="1" destOrd="0" presId="urn:microsoft.com/office/officeart/2005/8/layout/venn2"/>
    <dgm:cxn modelId="{1DA40B7E-97F0-4D3C-9C71-ED0C8C16D6ED}" type="presParOf" srcId="{BF9F14EC-C3B8-449B-91F1-A39648785D8C}" destId="{609F2474-2343-42EC-8BC3-CEB43FE9B6CC}" srcOrd="2" destOrd="0" presId="urn:microsoft.com/office/officeart/2005/8/layout/venn2"/>
    <dgm:cxn modelId="{62D2034D-DCA8-49BF-82F1-3A81BB6EE040}" type="presParOf" srcId="{609F2474-2343-42EC-8BC3-CEB43FE9B6CC}" destId="{2D52EE32-F4E9-4C01-9F4E-E33E3B9E2171}" srcOrd="0" destOrd="0" presId="urn:microsoft.com/office/officeart/2005/8/layout/venn2"/>
    <dgm:cxn modelId="{E82C5A15-FE41-412A-B403-FBF8405548EE}" type="presParOf" srcId="{609F2474-2343-42EC-8BC3-CEB43FE9B6CC}" destId="{E5178643-9BE1-444F-BDED-A956A66F3915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338BDC3-ADF1-4A21-B659-86C23045DC4A}" type="doc">
      <dgm:prSet loTypeId="urn:microsoft.com/office/officeart/2005/8/layout/radial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48ED5C0D-2DEC-4D6E-A48C-33816C80F423}">
      <dgm:prSet phldrT="[文字]"/>
      <dgm:spPr/>
      <dgm:t>
        <a:bodyPr/>
        <a:lstStyle/>
        <a:p>
          <a:r>
            <a:rPr lang="en-US" altLang="zh-TW" dirty="0" err="1" smtClean="0"/>
            <a:t>FiveStars</a:t>
          </a:r>
          <a:r>
            <a:rPr lang="en-US" altLang="zh-TW" dirty="0" smtClean="0"/>
            <a:t/>
          </a:r>
          <a:br>
            <a:rPr lang="en-US" altLang="zh-TW" dirty="0" smtClean="0"/>
          </a:br>
          <a:r>
            <a:rPr lang="en-US" altLang="zh-TW" dirty="0" smtClean="0"/>
            <a:t>Battle</a:t>
          </a:r>
          <a:endParaRPr lang="zh-TW" altLang="en-US" dirty="0"/>
        </a:p>
      </dgm:t>
    </dgm:pt>
    <dgm:pt modelId="{BB946865-C5AB-46C6-B2A3-EF8F4A4DF264}" type="parTrans" cxnId="{A99D0108-87F6-477F-8511-FDA5C9D40F33}">
      <dgm:prSet/>
      <dgm:spPr/>
      <dgm:t>
        <a:bodyPr/>
        <a:lstStyle/>
        <a:p>
          <a:endParaRPr lang="zh-TW" altLang="en-US"/>
        </a:p>
      </dgm:t>
    </dgm:pt>
    <dgm:pt modelId="{8F7BD21A-FAA1-437F-B201-9F94B08DAF0D}" type="sibTrans" cxnId="{A99D0108-87F6-477F-8511-FDA5C9D40F33}">
      <dgm:prSet/>
      <dgm:spPr/>
      <dgm:t>
        <a:bodyPr/>
        <a:lstStyle/>
        <a:p>
          <a:endParaRPr lang="zh-TW" altLang="en-US"/>
        </a:p>
      </dgm:t>
    </dgm:pt>
    <dgm:pt modelId="{5B467F63-6EE5-46DC-A9FB-6E4E4F378ABA}">
      <dgm:prSet phldrT="[文字]"/>
      <dgm:spPr/>
      <dgm:t>
        <a:bodyPr/>
        <a:lstStyle/>
        <a:p>
          <a:r>
            <a:rPr lang="zh-TW" altLang="en-US" dirty="0" smtClean="0"/>
            <a:t>人工</a:t>
          </a:r>
          <a:r>
            <a:rPr lang="en-US" altLang="zh-TW" dirty="0" smtClean="0"/>
            <a:t/>
          </a:r>
          <a:br>
            <a:rPr lang="en-US" altLang="zh-TW" dirty="0" smtClean="0"/>
          </a:br>
          <a:r>
            <a:rPr lang="zh-TW" altLang="en-US" dirty="0" smtClean="0"/>
            <a:t>智慧</a:t>
          </a:r>
          <a:endParaRPr lang="zh-TW" altLang="en-US" dirty="0"/>
        </a:p>
      </dgm:t>
    </dgm:pt>
    <dgm:pt modelId="{A44B16E8-9BD5-46CA-9489-82009DFC0DD9}" type="parTrans" cxnId="{C648CAA9-98E9-459C-B988-A0ABC5484719}">
      <dgm:prSet/>
      <dgm:spPr/>
      <dgm:t>
        <a:bodyPr/>
        <a:lstStyle/>
        <a:p>
          <a:endParaRPr lang="zh-TW" altLang="en-US"/>
        </a:p>
      </dgm:t>
    </dgm:pt>
    <dgm:pt modelId="{75906795-8BC6-434A-8E9F-1451C0AD0926}" type="sibTrans" cxnId="{C648CAA9-98E9-459C-B988-A0ABC5484719}">
      <dgm:prSet/>
      <dgm:spPr/>
      <dgm:t>
        <a:bodyPr/>
        <a:lstStyle/>
        <a:p>
          <a:endParaRPr lang="zh-TW" altLang="en-US"/>
        </a:p>
      </dgm:t>
    </dgm:pt>
    <dgm:pt modelId="{E92E9E28-0D5D-46F8-BEFA-7FB8FE1023EB}">
      <dgm:prSet phldrT="[文字]"/>
      <dgm:spPr/>
      <dgm:t>
        <a:bodyPr/>
        <a:lstStyle/>
        <a:p>
          <a:r>
            <a:rPr lang="zh-TW" altLang="en-US" dirty="0" smtClean="0"/>
            <a:t>傳統</a:t>
          </a:r>
          <a:endParaRPr lang="zh-TW" altLang="en-US" dirty="0"/>
        </a:p>
      </dgm:t>
    </dgm:pt>
    <dgm:pt modelId="{76C765F4-033F-43AF-8CC0-F8ABDECC879E}" type="parTrans" cxnId="{2A1C6B24-660E-4AD7-B03B-D441939F11A7}">
      <dgm:prSet/>
      <dgm:spPr/>
      <dgm:t>
        <a:bodyPr/>
        <a:lstStyle/>
        <a:p>
          <a:endParaRPr lang="zh-TW" altLang="en-US"/>
        </a:p>
      </dgm:t>
    </dgm:pt>
    <dgm:pt modelId="{B22146F8-8299-4E50-B1E7-642FF3BC9C46}" type="sibTrans" cxnId="{2A1C6B24-660E-4AD7-B03B-D441939F11A7}">
      <dgm:prSet/>
      <dgm:spPr/>
      <dgm:t>
        <a:bodyPr/>
        <a:lstStyle/>
        <a:p>
          <a:endParaRPr lang="zh-TW" altLang="en-US"/>
        </a:p>
      </dgm:t>
    </dgm:pt>
    <dgm:pt modelId="{C615CEC8-2BDB-439A-9171-33F4EE515A48}">
      <dgm:prSet phldrT="[文字]"/>
      <dgm:spPr/>
      <dgm:t>
        <a:bodyPr/>
        <a:lstStyle/>
        <a:p>
          <a:r>
            <a:rPr lang="zh-TW" altLang="en-US" dirty="0" smtClean="0"/>
            <a:t>創新</a:t>
          </a:r>
          <a:endParaRPr lang="zh-TW" altLang="en-US" dirty="0"/>
        </a:p>
      </dgm:t>
    </dgm:pt>
    <dgm:pt modelId="{CDC12DBC-0AFE-49F3-A812-911808DACA1F}" type="parTrans" cxnId="{7713736A-CFDD-45E8-83AE-D9E8A40DBEFE}">
      <dgm:prSet/>
      <dgm:spPr/>
      <dgm:t>
        <a:bodyPr/>
        <a:lstStyle/>
        <a:p>
          <a:endParaRPr lang="zh-TW" altLang="en-US"/>
        </a:p>
      </dgm:t>
    </dgm:pt>
    <dgm:pt modelId="{7CAD5816-19AB-4013-86D0-D7EBC2C4EDF2}" type="sibTrans" cxnId="{7713736A-CFDD-45E8-83AE-D9E8A40DBEFE}">
      <dgm:prSet/>
      <dgm:spPr/>
      <dgm:t>
        <a:bodyPr/>
        <a:lstStyle/>
        <a:p>
          <a:endParaRPr lang="zh-TW" altLang="en-US"/>
        </a:p>
      </dgm:t>
    </dgm:pt>
    <dgm:pt modelId="{AB20C9F3-1292-45B7-8FA4-6C2923317FF3}">
      <dgm:prSet phldrT="[文字]"/>
      <dgm:spPr/>
      <dgm:t>
        <a:bodyPr/>
        <a:lstStyle/>
        <a:p>
          <a:endParaRPr lang="zh-TW" altLang="en-US" dirty="0"/>
        </a:p>
      </dgm:t>
    </dgm:pt>
    <dgm:pt modelId="{D25AFFF8-BE0D-4ED7-9D15-9A0E9823B45A}" type="parTrans" cxnId="{E27E2A42-47D6-4942-BB48-4321E78A3D67}">
      <dgm:prSet/>
      <dgm:spPr/>
      <dgm:t>
        <a:bodyPr/>
        <a:lstStyle/>
        <a:p>
          <a:endParaRPr lang="zh-TW" altLang="en-US"/>
        </a:p>
      </dgm:t>
    </dgm:pt>
    <dgm:pt modelId="{BC094394-8E8A-4F57-A2B2-5F1D78BB8080}" type="sibTrans" cxnId="{E27E2A42-47D6-4942-BB48-4321E78A3D67}">
      <dgm:prSet/>
      <dgm:spPr/>
      <dgm:t>
        <a:bodyPr/>
        <a:lstStyle/>
        <a:p>
          <a:endParaRPr lang="zh-TW" altLang="en-US"/>
        </a:p>
      </dgm:t>
    </dgm:pt>
    <dgm:pt modelId="{F6CA8111-C8F0-4FCA-A159-805BFD111863}" type="pres">
      <dgm:prSet presAssocID="{2338BDC3-ADF1-4A21-B659-86C23045DC4A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F10D6F58-80BE-45E5-9EDA-5429927688D0}" type="pres">
      <dgm:prSet presAssocID="{48ED5C0D-2DEC-4D6E-A48C-33816C80F423}" presName="centerShape" presStyleLbl="node0" presStyleIdx="0" presStyleCnt="1"/>
      <dgm:spPr/>
      <dgm:t>
        <a:bodyPr/>
        <a:lstStyle/>
        <a:p>
          <a:endParaRPr lang="zh-TW" altLang="en-US"/>
        </a:p>
      </dgm:t>
    </dgm:pt>
    <dgm:pt modelId="{1CD34958-9A5C-4261-A68D-AF742D79C8FE}" type="pres">
      <dgm:prSet presAssocID="{5B467F63-6EE5-46DC-A9FB-6E4E4F378AB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DF24317-9761-4165-9775-FB6CBBD7DB13}" type="pres">
      <dgm:prSet presAssocID="{5B467F63-6EE5-46DC-A9FB-6E4E4F378ABA}" presName="dummy" presStyleCnt="0"/>
      <dgm:spPr/>
    </dgm:pt>
    <dgm:pt modelId="{97240E80-1529-4454-9636-2F2F4BB4DD6B}" type="pres">
      <dgm:prSet presAssocID="{75906795-8BC6-434A-8E9F-1451C0AD0926}" presName="sibTrans" presStyleLbl="sibTrans2D1" presStyleIdx="0" presStyleCnt="3"/>
      <dgm:spPr/>
      <dgm:t>
        <a:bodyPr/>
        <a:lstStyle/>
        <a:p>
          <a:endParaRPr lang="zh-TW" altLang="en-US"/>
        </a:p>
      </dgm:t>
    </dgm:pt>
    <dgm:pt modelId="{6AB4E73B-3D5A-436A-8047-2646582F24F9}" type="pres">
      <dgm:prSet presAssocID="{E92E9E28-0D5D-46F8-BEFA-7FB8FE1023E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18CB243-1115-48E7-A3A4-4C05D6E8155E}" type="pres">
      <dgm:prSet presAssocID="{E92E9E28-0D5D-46F8-BEFA-7FB8FE1023EB}" presName="dummy" presStyleCnt="0"/>
      <dgm:spPr/>
    </dgm:pt>
    <dgm:pt modelId="{17CE24FF-49A6-4DEE-9FF5-4DBCFAD44D03}" type="pres">
      <dgm:prSet presAssocID="{B22146F8-8299-4E50-B1E7-642FF3BC9C46}" presName="sibTrans" presStyleLbl="sibTrans2D1" presStyleIdx="1" presStyleCnt="3"/>
      <dgm:spPr/>
      <dgm:t>
        <a:bodyPr/>
        <a:lstStyle/>
        <a:p>
          <a:endParaRPr lang="zh-TW" altLang="en-US"/>
        </a:p>
      </dgm:t>
    </dgm:pt>
    <dgm:pt modelId="{8D30D8CD-CEF6-4D22-9885-DDE2D9D2A7E6}" type="pres">
      <dgm:prSet presAssocID="{C615CEC8-2BDB-439A-9171-33F4EE515A48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148C79C-6933-48A3-8D3F-4D02CBEC3A3E}" type="pres">
      <dgm:prSet presAssocID="{C615CEC8-2BDB-439A-9171-33F4EE515A48}" presName="dummy" presStyleCnt="0"/>
      <dgm:spPr/>
    </dgm:pt>
    <dgm:pt modelId="{E315BDAD-1F65-42E0-B1D6-2B26713AEE6A}" type="pres">
      <dgm:prSet presAssocID="{7CAD5816-19AB-4013-86D0-D7EBC2C4EDF2}" presName="sibTrans" presStyleLbl="sibTrans2D1" presStyleIdx="2" presStyleCnt="3"/>
      <dgm:spPr/>
      <dgm:t>
        <a:bodyPr/>
        <a:lstStyle/>
        <a:p>
          <a:endParaRPr lang="zh-TW" altLang="en-US"/>
        </a:p>
      </dgm:t>
    </dgm:pt>
  </dgm:ptLst>
  <dgm:cxnLst>
    <dgm:cxn modelId="{4ECE3FDE-94C1-4EE6-8E70-385BD9D867A2}" type="presOf" srcId="{75906795-8BC6-434A-8E9F-1451C0AD0926}" destId="{97240E80-1529-4454-9636-2F2F4BB4DD6B}" srcOrd="0" destOrd="0" presId="urn:microsoft.com/office/officeart/2005/8/layout/radial6"/>
    <dgm:cxn modelId="{023C71F4-629E-494A-9CF8-DA974792C32E}" type="presOf" srcId="{7CAD5816-19AB-4013-86D0-D7EBC2C4EDF2}" destId="{E315BDAD-1F65-42E0-B1D6-2B26713AEE6A}" srcOrd="0" destOrd="0" presId="urn:microsoft.com/office/officeart/2005/8/layout/radial6"/>
    <dgm:cxn modelId="{150907A4-088A-4A40-BD8A-74459B39309D}" type="presOf" srcId="{48ED5C0D-2DEC-4D6E-A48C-33816C80F423}" destId="{F10D6F58-80BE-45E5-9EDA-5429927688D0}" srcOrd="0" destOrd="0" presId="urn:microsoft.com/office/officeart/2005/8/layout/radial6"/>
    <dgm:cxn modelId="{C648CAA9-98E9-459C-B988-A0ABC5484719}" srcId="{48ED5C0D-2DEC-4D6E-A48C-33816C80F423}" destId="{5B467F63-6EE5-46DC-A9FB-6E4E4F378ABA}" srcOrd="0" destOrd="0" parTransId="{A44B16E8-9BD5-46CA-9489-82009DFC0DD9}" sibTransId="{75906795-8BC6-434A-8E9F-1451C0AD0926}"/>
    <dgm:cxn modelId="{A99D0108-87F6-477F-8511-FDA5C9D40F33}" srcId="{2338BDC3-ADF1-4A21-B659-86C23045DC4A}" destId="{48ED5C0D-2DEC-4D6E-A48C-33816C80F423}" srcOrd="0" destOrd="0" parTransId="{BB946865-C5AB-46C6-B2A3-EF8F4A4DF264}" sibTransId="{8F7BD21A-FAA1-437F-B201-9F94B08DAF0D}"/>
    <dgm:cxn modelId="{5E35CD59-54B3-414F-96FF-EC713638321D}" type="presOf" srcId="{C615CEC8-2BDB-439A-9171-33F4EE515A48}" destId="{8D30D8CD-CEF6-4D22-9885-DDE2D9D2A7E6}" srcOrd="0" destOrd="0" presId="urn:microsoft.com/office/officeart/2005/8/layout/radial6"/>
    <dgm:cxn modelId="{ADBA6E3A-FD6C-4A41-A807-A44694B94E60}" type="presOf" srcId="{5B467F63-6EE5-46DC-A9FB-6E4E4F378ABA}" destId="{1CD34958-9A5C-4261-A68D-AF742D79C8FE}" srcOrd="0" destOrd="0" presId="urn:microsoft.com/office/officeart/2005/8/layout/radial6"/>
    <dgm:cxn modelId="{7713736A-CFDD-45E8-83AE-D9E8A40DBEFE}" srcId="{48ED5C0D-2DEC-4D6E-A48C-33816C80F423}" destId="{C615CEC8-2BDB-439A-9171-33F4EE515A48}" srcOrd="2" destOrd="0" parTransId="{CDC12DBC-0AFE-49F3-A812-911808DACA1F}" sibTransId="{7CAD5816-19AB-4013-86D0-D7EBC2C4EDF2}"/>
    <dgm:cxn modelId="{61EDA84A-6DF9-4083-AF97-C540B3A33F8D}" type="presOf" srcId="{B22146F8-8299-4E50-B1E7-642FF3BC9C46}" destId="{17CE24FF-49A6-4DEE-9FF5-4DBCFAD44D03}" srcOrd="0" destOrd="0" presId="urn:microsoft.com/office/officeart/2005/8/layout/radial6"/>
    <dgm:cxn modelId="{72963228-CAAA-45B4-9068-9B36BBB6330A}" type="presOf" srcId="{E92E9E28-0D5D-46F8-BEFA-7FB8FE1023EB}" destId="{6AB4E73B-3D5A-436A-8047-2646582F24F9}" srcOrd="0" destOrd="0" presId="urn:microsoft.com/office/officeart/2005/8/layout/radial6"/>
    <dgm:cxn modelId="{2A1C6B24-660E-4AD7-B03B-D441939F11A7}" srcId="{48ED5C0D-2DEC-4D6E-A48C-33816C80F423}" destId="{E92E9E28-0D5D-46F8-BEFA-7FB8FE1023EB}" srcOrd="1" destOrd="0" parTransId="{76C765F4-033F-43AF-8CC0-F8ABDECC879E}" sibTransId="{B22146F8-8299-4E50-B1E7-642FF3BC9C46}"/>
    <dgm:cxn modelId="{ECD5F077-0AB7-4DF2-BE65-8070B25F720D}" type="presOf" srcId="{2338BDC3-ADF1-4A21-B659-86C23045DC4A}" destId="{F6CA8111-C8F0-4FCA-A159-805BFD111863}" srcOrd="0" destOrd="0" presId="urn:microsoft.com/office/officeart/2005/8/layout/radial6"/>
    <dgm:cxn modelId="{E27E2A42-47D6-4942-BB48-4321E78A3D67}" srcId="{2338BDC3-ADF1-4A21-B659-86C23045DC4A}" destId="{AB20C9F3-1292-45B7-8FA4-6C2923317FF3}" srcOrd="1" destOrd="0" parTransId="{D25AFFF8-BE0D-4ED7-9D15-9A0E9823B45A}" sibTransId="{BC094394-8E8A-4F57-A2B2-5F1D78BB8080}"/>
    <dgm:cxn modelId="{35FCDB88-31EF-4511-B976-BB5D60F55BE9}" type="presParOf" srcId="{F6CA8111-C8F0-4FCA-A159-805BFD111863}" destId="{F10D6F58-80BE-45E5-9EDA-5429927688D0}" srcOrd="0" destOrd="0" presId="urn:microsoft.com/office/officeart/2005/8/layout/radial6"/>
    <dgm:cxn modelId="{8259736D-D16B-4F66-A87F-A9CE792DA396}" type="presParOf" srcId="{F6CA8111-C8F0-4FCA-A159-805BFD111863}" destId="{1CD34958-9A5C-4261-A68D-AF742D79C8FE}" srcOrd="1" destOrd="0" presId="urn:microsoft.com/office/officeart/2005/8/layout/radial6"/>
    <dgm:cxn modelId="{4ABF79B9-BFF2-417F-A2FA-40B891505CE1}" type="presParOf" srcId="{F6CA8111-C8F0-4FCA-A159-805BFD111863}" destId="{9DF24317-9761-4165-9775-FB6CBBD7DB13}" srcOrd="2" destOrd="0" presId="urn:microsoft.com/office/officeart/2005/8/layout/radial6"/>
    <dgm:cxn modelId="{5088DE94-6BCF-49AF-8C2A-A227BF26EB96}" type="presParOf" srcId="{F6CA8111-C8F0-4FCA-A159-805BFD111863}" destId="{97240E80-1529-4454-9636-2F2F4BB4DD6B}" srcOrd="3" destOrd="0" presId="urn:microsoft.com/office/officeart/2005/8/layout/radial6"/>
    <dgm:cxn modelId="{A10F0FB5-3FAF-4BDF-98B0-7AB2D4873DFE}" type="presParOf" srcId="{F6CA8111-C8F0-4FCA-A159-805BFD111863}" destId="{6AB4E73B-3D5A-436A-8047-2646582F24F9}" srcOrd="4" destOrd="0" presId="urn:microsoft.com/office/officeart/2005/8/layout/radial6"/>
    <dgm:cxn modelId="{82AC24CB-E220-49B4-8C99-6295394C2E4D}" type="presParOf" srcId="{F6CA8111-C8F0-4FCA-A159-805BFD111863}" destId="{D18CB243-1115-48E7-A3A4-4C05D6E8155E}" srcOrd="5" destOrd="0" presId="urn:microsoft.com/office/officeart/2005/8/layout/radial6"/>
    <dgm:cxn modelId="{804752AB-F86B-405E-A3EE-4E65F46A858B}" type="presParOf" srcId="{F6CA8111-C8F0-4FCA-A159-805BFD111863}" destId="{17CE24FF-49A6-4DEE-9FF5-4DBCFAD44D03}" srcOrd="6" destOrd="0" presId="urn:microsoft.com/office/officeart/2005/8/layout/radial6"/>
    <dgm:cxn modelId="{0DEB6AB7-AFA2-4016-8146-31E95DB8DA79}" type="presParOf" srcId="{F6CA8111-C8F0-4FCA-A159-805BFD111863}" destId="{8D30D8CD-CEF6-4D22-9885-DDE2D9D2A7E6}" srcOrd="7" destOrd="0" presId="urn:microsoft.com/office/officeart/2005/8/layout/radial6"/>
    <dgm:cxn modelId="{5E230516-602B-45B4-A787-2F19EC608185}" type="presParOf" srcId="{F6CA8111-C8F0-4FCA-A159-805BFD111863}" destId="{D148C79C-6933-48A3-8D3F-4D02CBEC3A3E}" srcOrd="8" destOrd="0" presId="urn:microsoft.com/office/officeart/2005/8/layout/radial6"/>
    <dgm:cxn modelId="{92316B4A-600F-4E03-B0D2-5E22FE4C052E}" type="presParOf" srcId="{F6CA8111-C8F0-4FCA-A159-805BFD111863}" destId="{E315BDAD-1F65-42E0-B1D6-2B26713AEE6A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BE1677F-9193-4931-908F-27EB5F55AB65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91B30FC9-B435-4575-8541-C96D86828744}">
      <dgm:prSet phldrT="[文字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altLang="en-US" dirty="0" smtClean="0"/>
            <a:t>Program</a:t>
          </a:r>
          <a:endParaRPr lang="zh-TW" altLang="en-US" dirty="0"/>
        </a:p>
      </dgm:t>
    </dgm:pt>
    <dgm:pt modelId="{C7AA6060-01AF-4D38-8897-172F7A61611B}" type="parTrans" cxnId="{E81B47E6-B9E1-4C25-87C9-5CBD61527705}">
      <dgm:prSet/>
      <dgm:spPr/>
      <dgm:t>
        <a:bodyPr/>
        <a:lstStyle/>
        <a:p>
          <a:endParaRPr lang="zh-TW" altLang="en-US"/>
        </a:p>
      </dgm:t>
    </dgm:pt>
    <dgm:pt modelId="{DA9578D8-C1A4-4C66-9D42-D7477F7DA793}" type="sibTrans" cxnId="{E81B47E6-B9E1-4C25-87C9-5CBD61527705}">
      <dgm:prSet/>
      <dgm:spPr/>
      <dgm:t>
        <a:bodyPr/>
        <a:lstStyle/>
        <a:p>
          <a:endParaRPr lang="zh-TW" altLang="en-US"/>
        </a:p>
      </dgm:t>
    </dgm:pt>
    <dgm:pt modelId="{DD4915BC-A74D-4E5D-9B75-F2EE9D577595}">
      <dgm:prSet phldrT="[文字]"/>
      <dgm:spPr/>
      <dgm:t>
        <a:bodyPr/>
        <a:lstStyle/>
        <a:p>
          <a:r>
            <a:rPr lang="en-US" altLang="zh-TW" dirty="0" smtClean="0"/>
            <a:t>Form</a:t>
          </a:r>
          <a:endParaRPr lang="zh-TW" altLang="en-US" dirty="0"/>
        </a:p>
      </dgm:t>
    </dgm:pt>
    <dgm:pt modelId="{CB1071BE-BBA8-48D0-B9EE-47F7246A4682}" type="parTrans" cxnId="{011DFCD2-9BA9-47CA-90BE-337A6932970E}">
      <dgm:prSet/>
      <dgm:spPr/>
      <dgm:t>
        <a:bodyPr/>
        <a:lstStyle/>
        <a:p>
          <a:endParaRPr lang="zh-TW" altLang="en-US"/>
        </a:p>
      </dgm:t>
    </dgm:pt>
    <dgm:pt modelId="{743EFB3B-9200-4B38-8988-4F67E39B7F61}" type="sibTrans" cxnId="{011DFCD2-9BA9-47CA-90BE-337A6932970E}">
      <dgm:prSet/>
      <dgm:spPr/>
      <dgm:t>
        <a:bodyPr/>
        <a:lstStyle/>
        <a:p>
          <a:endParaRPr lang="zh-TW" altLang="en-US"/>
        </a:p>
      </dgm:t>
    </dgm:pt>
    <dgm:pt modelId="{935D7B8F-CC79-43B2-BF5A-6385C65AEF7D}">
      <dgm:prSet phldrT="[文字]"/>
      <dgm:spPr>
        <a:solidFill>
          <a:srgbClr val="B64A30"/>
        </a:solidFill>
      </dgm:spPr>
      <dgm:t>
        <a:bodyPr/>
        <a:lstStyle/>
        <a:p>
          <a:r>
            <a:rPr lang="en-US" altLang="zh-TW" dirty="0" smtClean="0"/>
            <a:t>Panel</a:t>
          </a:r>
          <a:endParaRPr lang="zh-TW" altLang="en-US" dirty="0"/>
        </a:p>
      </dgm:t>
    </dgm:pt>
    <dgm:pt modelId="{046211FA-0138-4263-B3DF-790C8283D1C8}" type="parTrans" cxnId="{FD58A012-D5EA-4F81-936A-F187F1E03C61}">
      <dgm:prSet/>
      <dgm:spPr/>
      <dgm:t>
        <a:bodyPr/>
        <a:lstStyle/>
        <a:p>
          <a:endParaRPr lang="zh-TW" altLang="en-US"/>
        </a:p>
      </dgm:t>
    </dgm:pt>
    <dgm:pt modelId="{BAC8C8B0-CDBF-4CBB-BD18-2BBED4E09C3A}" type="sibTrans" cxnId="{FD58A012-D5EA-4F81-936A-F187F1E03C61}">
      <dgm:prSet/>
      <dgm:spPr/>
      <dgm:t>
        <a:bodyPr/>
        <a:lstStyle/>
        <a:p>
          <a:endParaRPr lang="zh-TW" altLang="en-US"/>
        </a:p>
      </dgm:t>
    </dgm:pt>
    <dgm:pt modelId="{D0408BA8-412B-47CF-9658-72700297CBBC}">
      <dgm:prSet phldrT="[文字]"/>
      <dgm:spPr>
        <a:solidFill>
          <a:srgbClr val="B64A30"/>
        </a:solidFill>
      </dgm:spPr>
      <dgm:t>
        <a:bodyPr/>
        <a:lstStyle/>
        <a:p>
          <a:r>
            <a:rPr lang="en-US" altLang="zh-TW" dirty="0" smtClean="0"/>
            <a:t>Game</a:t>
          </a:r>
          <a:endParaRPr lang="zh-TW" altLang="en-US" dirty="0"/>
        </a:p>
      </dgm:t>
    </dgm:pt>
    <dgm:pt modelId="{FAD39488-68EC-429B-818F-0C9FD842E2A5}" type="parTrans" cxnId="{5274338A-C340-40B9-B7D2-9525F80B46D3}">
      <dgm:prSet/>
      <dgm:spPr/>
      <dgm:t>
        <a:bodyPr/>
        <a:lstStyle/>
        <a:p>
          <a:endParaRPr lang="zh-TW" altLang="en-US"/>
        </a:p>
      </dgm:t>
    </dgm:pt>
    <dgm:pt modelId="{DC865B65-DB7A-4047-9ED2-4BCBC9693857}" type="sibTrans" cxnId="{5274338A-C340-40B9-B7D2-9525F80B46D3}">
      <dgm:prSet/>
      <dgm:spPr/>
      <dgm:t>
        <a:bodyPr/>
        <a:lstStyle/>
        <a:p>
          <a:endParaRPr lang="zh-TW" altLang="en-US"/>
        </a:p>
      </dgm:t>
    </dgm:pt>
    <dgm:pt modelId="{22D13CC8-ACBC-4FB3-946E-A5B5B9AC37F6}">
      <dgm:prSet phldrT="[文字]"/>
      <dgm:spPr/>
      <dgm:t>
        <a:bodyPr/>
        <a:lstStyle/>
        <a:p>
          <a:r>
            <a:rPr lang="en-US" altLang="zh-TW" dirty="0" smtClean="0"/>
            <a:t>Board</a:t>
          </a:r>
          <a:endParaRPr lang="zh-TW" altLang="en-US" dirty="0"/>
        </a:p>
      </dgm:t>
    </dgm:pt>
    <dgm:pt modelId="{D822C033-A864-43C7-A9FE-27F6D3EC3107}" type="parTrans" cxnId="{1782B263-D31B-4F44-997C-A253FAB02A10}">
      <dgm:prSet/>
      <dgm:spPr/>
      <dgm:t>
        <a:bodyPr/>
        <a:lstStyle/>
        <a:p>
          <a:endParaRPr lang="zh-TW" altLang="en-US"/>
        </a:p>
      </dgm:t>
    </dgm:pt>
    <dgm:pt modelId="{625EAFE7-EBB5-420D-AFC9-81257B3B402A}" type="sibTrans" cxnId="{1782B263-D31B-4F44-997C-A253FAB02A10}">
      <dgm:prSet/>
      <dgm:spPr/>
      <dgm:t>
        <a:bodyPr/>
        <a:lstStyle/>
        <a:p>
          <a:endParaRPr lang="zh-TW" altLang="en-US"/>
        </a:p>
      </dgm:t>
    </dgm:pt>
    <dgm:pt modelId="{F9B1BB89-A2B6-4F20-9817-6D1367BF3FE5}">
      <dgm:prSet phldrT="[文字]"/>
      <dgm:spPr>
        <a:solidFill>
          <a:srgbClr val="B64A30"/>
        </a:solidFill>
      </dgm:spPr>
      <dgm:t>
        <a:bodyPr/>
        <a:lstStyle/>
        <a:p>
          <a:r>
            <a:rPr lang="en-US" altLang="zh-TW" dirty="0" smtClean="0"/>
            <a:t>AI</a:t>
          </a:r>
          <a:endParaRPr lang="zh-TW" altLang="en-US" dirty="0"/>
        </a:p>
      </dgm:t>
    </dgm:pt>
    <dgm:pt modelId="{A27CE80B-25D9-47FA-A6DE-1780AEF86027}" type="parTrans" cxnId="{8620644C-ECA8-46EE-B1CB-DB71ACACC9B1}">
      <dgm:prSet/>
      <dgm:spPr/>
      <dgm:t>
        <a:bodyPr/>
        <a:lstStyle/>
        <a:p>
          <a:endParaRPr lang="zh-TW" altLang="en-US"/>
        </a:p>
      </dgm:t>
    </dgm:pt>
    <dgm:pt modelId="{F2E4830A-7950-41B6-A7AB-3EB1E0406C07}" type="sibTrans" cxnId="{8620644C-ECA8-46EE-B1CB-DB71ACACC9B1}">
      <dgm:prSet/>
      <dgm:spPr/>
      <dgm:t>
        <a:bodyPr/>
        <a:lstStyle/>
        <a:p>
          <a:endParaRPr lang="zh-TW" altLang="en-US"/>
        </a:p>
      </dgm:t>
    </dgm:pt>
    <dgm:pt modelId="{A8B02A9F-5EE2-405F-8300-0CFB2C226AAF}">
      <dgm:prSet/>
      <dgm:spPr>
        <a:solidFill>
          <a:srgbClr val="B64A30"/>
        </a:solidFill>
      </dgm:spPr>
      <dgm:t>
        <a:bodyPr/>
        <a:lstStyle/>
        <a:p>
          <a:r>
            <a:rPr lang="en-US" altLang="zh-TW" baseline="0" dirty="0" smtClean="0"/>
            <a:t>Check win</a:t>
          </a:r>
          <a:endParaRPr lang="zh-TW" altLang="en-US" dirty="0"/>
        </a:p>
      </dgm:t>
    </dgm:pt>
    <dgm:pt modelId="{8B900A09-23B3-455B-8DB1-91AD25D5E6B8}" type="parTrans" cxnId="{0952AD1A-8D4B-4327-B524-A413D6388C9A}">
      <dgm:prSet/>
      <dgm:spPr/>
    </dgm:pt>
    <dgm:pt modelId="{1BAD648C-F64C-45CC-B8D8-1696F3577BA1}" type="sibTrans" cxnId="{0952AD1A-8D4B-4327-B524-A413D6388C9A}">
      <dgm:prSet/>
      <dgm:spPr/>
    </dgm:pt>
    <dgm:pt modelId="{C3DDAF9F-A094-4B0D-98C4-84E1A8465AF7}" type="pres">
      <dgm:prSet presAssocID="{EBE1677F-9193-4931-908F-27EB5F55AB6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2F039D54-E8ED-4A9F-8E86-4AD61A87C396}" type="pres">
      <dgm:prSet presAssocID="{91B30FC9-B435-4575-8541-C96D86828744}" presName="vertOne" presStyleCnt="0"/>
      <dgm:spPr/>
    </dgm:pt>
    <dgm:pt modelId="{5FF7CD14-9DEB-4F41-8516-954D6FB89DA1}" type="pres">
      <dgm:prSet presAssocID="{91B30FC9-B435-4575-8541-C96D86828744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C094C783-569B-404A-A31E-77937CA60147}" type="pres">
      <dgm:prSet presAssocID="{91B30FC9-B435-4575-8541-C96D86828744}" presName="parTransOne" presStyleCnt="0"/>
      <dgm:spPr/>
    </dgm:pt>
    <dgm:pt modelId="{3E1BC4CD-10A9-459A-9013-4306A3834171}" type="pres">
      <dgm:prSet presAssocID="{91B30FC9-B435-4575-8541-C96D86828744}" presName="horzOne" presStyleCnt="0"/>
      <dgm:spPr/>
    </dgm:pt>
    <dgm:pt modelId="{B26BDF04-A379-4E97-ABA6-32B67537ED0E}" type="pres">
      <dgm:prSet presAssocID="{DD4915BC-A74D-4E5D-9B75-F2EE9D577595}" presName="vertTwo" presStyleCnt="0"/>
      <dgm:spPr/>
    </dgm:pt>
    <dgm:pt modelId="{3054B7C9-0E10-4743-8A10-C56251954B24}" type="pres">
      <dgm:prSet presAssocID="{DD4915BC-A74D-4E5D-9B75-F2EE9D577595}" presName="txTwo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1FC823E-670F-41E4-AECA-4DAADDF08494}" type="pres">
      <dgm:prSet presAssocID="{DD4915BC-A74D-4E5D-9B75-F2EE9D577595}" presName="parTransTwo" presStyleCnt="0"/>
      <dgm:spPr/>
    </dgm:pt>
    <dgm:pt modelId="{02F3E1F7-5CDA-4CED-A9F1-8FB67AD90EDE}" type="pres">
      <dgm:prSet presAssocID="{DD4915BC-A74D-4E5D-9B75-F2EE9D577595}" presName="horzTwo" presStyleCnt="0"/>
      <dgm:spPr/>
    </dgm:pt>
    <dgm:pt modelId="{4EA65805-D714-4E01-89F4-E813A55EF15A}" type="pres">
      <dgm:prSet presAssocID="{935D7B8F-CC79-43B2-BF5A-6385C65AEF7D}" presName="vertThree" presStyleCnt="0"/>
      <dgm:spPr/>
    </dgm:pt>
    <dgm:pt modelId="{F9341E09-33D9-437C-9CB0-97BA25F298E4}" type="pres">
      <dgm:prSet presAssocID="{935D7B8F-CC79-43B2-BF5A-6385C65AEF7D}" presName="txThree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53B9B6E-1CE4-4494-8D21-3D8CC2231C6C}" type="pres">
      <dgm:prSet presAssocID="{935D7B8F-CC79-43B2-BF5A-6385C65AEF7D}" presName="horzThree" presStyleCnt="0"/>
      <dgm:spPr/>
    </dgm:pt>
    <dgm:pt modelId="{9D3B85AF-B72E-45B7-843A-FCE648E7DEEE}" type="pres">
      <dgm:prSet presAssocID="{BAC8C8B0-CDBF-4CBB-BD18-2BBED4E09C3A}" presName="sibSpaceThree" presStyleCnt="0"/>
      <dgm:spPr/>
    </dgm:pt>
    <dgm:pt modelId="{D464BB67-FF58-4F5E-A392-66A1B695539D}" type="pres">
      <dgm:prSet presAssocID="{D0408BA8-412B-47CF-9658-72700297CBBC}" presName="vertThree" presStyleCnt="0"/>
      <dgm:spPr/>
    </dgm:pt>
    <dgm:pt modelId="{CFCD2E05-6E7F-4E0B-989E-06B56BB4C1DC}" type="pres">
      <dgm:prSet presAssocID="{D0408BA8-412B-47CF-9658-72700297CBBC}" presName="txThree" presStyleLbl="node3" presStyleIdx="1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149E1F3-620E-467F-9130-763B1C90D9D7}" type="pres">
      <dgm:prSet presAssocID="{D0408BA8-412B-47CF-9658-72700297CBBC}" presName="horzThree" presStyleCnt="0"/>
      <dgm:spPr/>
    </dgm:pt>
    <dgm:pt modelId="{65837562-3E81-430F-BB98-6A68A1E7BE4F}" type="pres">
      <dgm:prSet presAssocID="{743EFB3B-9200-4B38-8988-4F67E39B7F61}" presName="sibSpaceTwo" presStyleCnt="0"/>
      <dgm:spPr/>
    </dgm:pt>
    <dgm:pt modelId="{A0BA76B9-121A-4F54-86DB-223D99BAD8FB}" type="pres">
      <dgm:prSet presAssocID="{22D13CC8-ACBC-4FB3-946E-A5B5B9AC37F6}" presName="vertTwo" presStyleCnt="0"/>
      <dgm:spPr/>
    </dgm:pt>
    <dgm:pt modelId="{DD57A826-1274-4659-B9A7-8AE8DBAE43EF}" type="pres">
      <dgm:prSet presAssocID="{22D13CC8-ACBC-4FB3-946E-A5B5B9AC37F6}" presName="txTwo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1CCE4906-DE9E-41F2-885C-A56724502D7A}" type="pres">
      <dgm:prSet presAssocID="{22D13CC8-ACBC-4FB3-946E-A5B5B9AC37F6}" presName="parTransTwo" presStyleCnt="0"/>
      <dgm:spPr/>
    </dgm:pt>
    <dgm:pt modelId="{4FB50307-2B80-4B0E-8721-0F1526C0BA29}" type="pres">
      <dgm:prSet presAssocID="{22D13CC8-ACBC-4FB3-946E-A5B5B9AC37F6}" presName="horzTwo" presStyleCnt="0"/>
      <dgm:spPr/>
    </dgm:pt>
    <dgm:pt modelId="{1A4BF2BA-1B8A-4210-BA7F-7889CA178F52}" type="pres">
      <dgm:prSet presAssocID="{F9B1BB89-A2B6-4F20-9817-6D1367BF3FE5}" presName="vertThree" presStyleCnt="0"/>
      <dgm:spPr/>
    </dgm:pt>
    <dgm:pt modelId="{7CD258E5-9F58-4719-9F6B-B560E1C73E2D}" type="pres">
      <dgm:prSet presAssocID="{F9B1BB89-A2B6-4F20-9817-6D1367BF3FE5}" presName="txThree" presStyleLbl="node3" presStyleIdx="2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2D287556-FBDB-4972-8DAB-D8EBBAA453A0}" type="pres">
      <dgm:prSet presAssocID="{F9B1BB89-A2B6-4F20-9817-6D1367BF3FE5}" presName="horzThree" presStyleCnt="0"/>
      <dgm:spPr/>
    </dgm:pt>
    <dgm:pt modelId="{C60FBD53-6B6C-40E7-8397-D6DF483699FA}" type="pres">
      <dgm:prSet presAssocID="{F2E4830A-7950-41B6-A7AB-3EB1E0406C07}" presName="sibSpaceThree" presStyleCnt="0"/>
      <dgm:spPr/>
    </dgm:pt>
    <dgm:pt modelId="{E53A89C2-F718-4DC0-9AA2-8BD1F4C61DAC}" type="pres">
      <dgm:prSet presAssocID="{A8B02A9F-5EE2-405F-8300-0CFB2C226AAF}" presName="vertThree" presStyleCnt="0"/>
      <dgm:spPr/>
    </dgm:pt>
    <dgm:pt modelId="{92BE5EDE-CA0D-4F8E-92EE-1CD6E72BCC6B}" type="pres">
      <dgm:prSet presAssocID="{A8B02A9F-5EE2-405F-8300-0CFB2C226AAF}" presName="txThree" presStyleLbl="node3" presStyleIdx="3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920F61F3-5F08-45CB-8895-6F341F17AE22}" type="pres">
      <dgm:prSet presAssocID="{A8B02A9F-5EE2-405F-8300-0CFB2C226AAF}" presName="horzThree" presStyleCnt="0"/>
      <dgm:spPr/>
    </dgm:pt>
  </dgm:ptLst>
  <dgm:cxnLst>
    <dgm:cxn modelId="{1782B263-D31B-4F44-997C-A253FAB02A10}" srcId="{91B30FC9-B435-4575-8541-C96D86828744}" destId="{22D13CC8-ACBC-4FB3-946E-A5B5B9AC37F6}" srcOrd="1" destOrd="0" parTransId="{D822C033-A864-43C7-A9FE-27F6D3EC3107}" sibTransId="{625EAFE7-EBB5-420D-AFC9-81257B3B402A}"/>
    <dgm:cxn modelId="{B1F62FC4-B2FB-4ACD-9080-8BE5F6E8564F}" type="presOf" srcId="{EBE1677F-9193-4931-908F-27EB5F55AB65}" destId="{C3DDAF9F-A094-4B0D-98C4-84E1A8465AF7}" srcOrd="0" destOrd="0" presId="urn:microsoft.com/office/officeart/2005/8/layout/hierarchy4"/>
    <dgm:cxn modelId="{DBC5ACFE-6B54-4310-9CFF-686111BB8DEB}" type="presOf" srcId="{F9B1BB89-A2B6-4F20-9817-6D1367BF3FE5}" destId="{7CD258E5-9F58-4719-9F6B-B560E1C73E2D}" srcOrd="0" destOrd="0" presId="urn:microsoft.com/office/officeart/2005/8/layout/hierarchy4"/>
    <dgm:cxn modelId="{011DFCD2-9BA9-47CA-90BE-337A6932970E}" srcId="{91B30FC9-B435-4575-8541-C96D86828744}" destId="{DD4915BC-A74D-4E5D-9B75-F2EE9D577595}" srcOrd="0" destOrd="0" parTransId="{CB1071BE-BBA8-48D0-B9EE-47F7246A4682}" sibTransId="{743EFB3B-9200-4B38-8988-4F67E39B7F61}"/>
    <dgm:cxn modelId="{FD58A012-D5EA-4F81-936A-F187F1E03C61}" srcId="{DD4915BC-A74D-4E5D-9B75-F2EE9D577595}" destId="{935D7B8F-CC79-43B2-BF5A-6385C65AEF7D}" srcOrd="0" destOrd="0" parTransId="{046211FA-0138-4263-B3DF-790C8283D1C8}" sibTransId="{BAC8C8B0-CDBF-4CBB-BD18-2BBED4E09C3A}"/>
    <dgm:cxn modelId="{0952AD1A-8D4B-4327-B524-A413D6388C9A}" srcId="{22D13CC8-ACBC-4FB3-946E-A5B5B9AC37F6}" destId="{A8B02A9F-5EE2-405F-8300-0CFB2C226AAF}" srcOrd="1" destOrd="0" parTransId="{8B900A09-23B3-455B-8DB1-91AD25D5E6B8}" sibTransId="{1BAD648C-F64C-45CC-B8D8-1696F3577BA1}"/>
    <dgm:cxn modelId="{7FDA5761-A4D0-433E-AFAE-05B9E4330E88}" type="presOf" srcId="{91B30FC9-B435-4575-8541-C96D86828744}" destId="{5FF7CD14-9DEB-4F41-8516-954D6FB89DA1}" srcOrd="0" destOrd="0" presId="urn:microsoft.com/office/officeart/2005/8/layout/hierarchy4"/>
    <dgm:cxn modelId="{933C5775-BF18-4301-B4E2-33D04D8BA343}" type="presOf" srcId="{D0408BA8-412B-47CF-9658-72700297CBBC}" destId="{CFCD2E05-6E7F-4E0B-989E-06B56BB4C1DC}" srcOrd="0" destOrd="0" presId="urn:microsoft.com/office/officeart/2005/8/layout/hierarchy4"/>
    <dgm:cxn modelId="{17538A8F-BD78-48D9-AB1E-D53586F726D0}" type="presOf" srcId="{22D13CC8-ACBC-4FB3-946E-A5B5B9AC37F6}" destId="{DD57A826-1274-4659-B9A7-8AE8DBAE43EF}" srcOrd="0" destOrd="0" presId="urn:microsoft.com/office/officeart/2005/8/layout/hierarchy4"/>
    <dgm:cxn modelId="{8620644C-ECA8-46EE-B1CB-DB71ACACC9B1}" srcId="{22D13CC8-ACBC-4FB3-946E-A5B5B9AC37F6}" destId="{F9B1BB89-A2B6-4F20-9817-6D1367BF3FE5}" srcOrd="0" destOrd="0" parTransId="{A27CE80B-25D9-47FA-A6DE-1780AEF86027}" sibTransId="{F2E4830A-7950-41B6-A7AB-3EB1E0406C07}"/>
    <dgm:cxn modelId="{E81B47E6-B9E1-4C25-87C9-5CBD61527705}" srcId="{EBE1677F-9193-4931-908F-27EB5F55AB65}" destId="{91B30FC9-B435-4575-8541-C96D86828744}" srcOrd="0" destOrd="0" parTransId="{C7AA6060-01AF-4D38-8897-172F7A61611B}" sibTransId="{DA9578D8-C1A4-4C66-9D42-D7477F7DA793}"/>
    <dgm:cxn modelId="{5274338A-C340-40B9-B7D2-9525F80B46D3}" srcId="{DD4915BC-A74D-4E5D-9B75-F2EE9D577595}" destId="{D0408BA8-412B-47CF-9658-72700297CBBC}" srcOrd="1" destOrd="0" parTransId="{FAD39488-68EC-429B-818F-0C9FD842E2A5}" sibTransId="{DC865B65-DB7A-4047-9ED2-4BCBC9693857}"/>
    <dgm:cxn modelId="{60EF654C-F656-40C0-9A94-C6082D8E5D75}" type="presOf" srcId="{A8B02A9F-5EE2-405F-8300-0CFB2C226AAF}" destId="{92BE5EDE-CA0D-4F8E-92EE-1CD6E72BCC6B}" srcOrd="0" destOrd="0" presId="urn:microsoft.com/office/officeart/2005/8/layout/hierarchy4"/>
    <dgm:cxn modelId="{086A7394-08DE-46B6-BA1C-AC1787ECE1E9}" type="presOf" srcId="{935D7B8F-CC79-43B2-BF5A-6385C65AEF7D}" destId="{F9341E09-33D9-437C-9CB0-97BA25F298E4}" srcOrd="0" destOrd="0" presId="urn:microsoft.com/office/officeart/2005/8/layout/hierarchy4"/>
    <dgm:cxn modelId="{99EC8AC9-C760-4A6D-A605-12618DCA3A66}" type="presOf" srcId="{DD4915BC-A74D-4E5D-9B75-F2EE9D577595}" destId="{3054B7C9-0E10-4743-8A10-C56251954B24}" srcOrd="0" destOrd="0" presId="urn:microsoft.com/office/officeart/2005/8/layout/hierarchy4"/>
    <dgm:cxn modelId="{3D3714AF-2027-4B7E-B4F2-C5B6F9DD43AD}" type="presParOf" srcId="{C3DDAF9F-A094-4B0D-98C4-84E1A8465AF7}" destId="{2F039D54-E8ED-4A9F-8E86-4AD61A87C396}" srcOrd="0" destOrd="0" presId="urn:microsoft.com/office/officeart/2005/8/layout/hierarchy4"/>
    <dgm:cxn modelId="{9AE381B2-5190-4AC1-A0D3-055415C755E9}" type="presParOf" srcId="{2F039D54-E8ED-4A9F-8E86-4AD61A87C396}" destId="{5FF7CD14-9DEB-4F41-8516-954D6FB89DA1}" srcOrd="0" destOrd="0" presId="urn:microsoft.com/office/officeart/2005/8/layout/hierarchy4"/>
    <dgm:cxn modelId="{DAFE58D9-B796-4343-BB30-6D1E2C9B34F1}" type="presParOf" srcId="{2F039D54-E8ED-4A9F-8E86-4AD61A87C396}" destId="{C094C783-569B-404A-A31E-77937CA60147}" srcOrd="1" destOrd="0" presId="urn:microsoft.com/office/officeart/2005/8/layout/hierarchy4"/>
    <dgm:cxn modelId="{06F0C8DF-D7DC-4B38-A098-BC12EF1B18E2}" type="presParOf" srcId="{2F039D54-E8ED-4A9F-8E86-4AD61A87C396}" destId="{3E1BC4CD-10A9-459A-9013-4306A3834171}" srcOrd="2" destOrd="0" presId="urn:microsoft.com/office/officeart/2005/8/layout/hierarchy4"/>
    <dgm:cxn modelId="{736DE782-1D9D-4366-89AB-4B66D5F20BA4}" type="presParOf" srcId="{3E1BC4CD-10A9-459A-9013-4306A3834171}" destId="{B26BDF04-A379-4E97-ABA6-32B67537ED0E}" srcOrd="0" destOrd="0" presId="urn:microsoft.com/office/officeart/2005/8/layout/hierarchy4"/>
    <dgm:cxn modelId="{9C2D84C2-AADE-4FDE-B68F-9063CD1216DC}" type="presParOf" srcId="{B26BDF04-A379-4E97-ABA6-32B67537ED0E}" destId="{3054B7C9-0E10-4743-8A10-C56251954B24}" srcOrd="0" destOrd="0" presId="urn:microsoft.com/office/officeart/2005/8/layout/hierarchy4"/>
    <dgm:cxn modelId="{637690D6-2194-4D2C-8DAB-35BB9FF09D63}" type="presParOf" srcId="{B26BDF04-A379-4E97-ABA6-32B67537ED0E}" destId="{51FC823E-670F-41E4-AECA-4DAADDF08494}" srcOrd="1" destOrd="0" presId="urn:microsoft.com/office/officeart/2005/8/layout/hierarchy4"/>
    <dgm:cxn modelId="{B090BAEA-31FC-4525-AD48-393E75BB1644}" type="presParOf" srcId="{B26BDF04-A379-4E97-ABA6-32B67537ED0E}" destId="{02F3E1F7-5CDA-4CED-A9F1-8FB67AD90EDE}" srcOrd="2" destOrd="0" presId="urn:microsoft.com/office/officeart/2005/8/layout/hierarchy4"/>
    <dgm:cxn modelId="{EC061FC7-469A-48B7-AD12-BBBDC1A7E944}" type="presParOf" srcId="{02F3E1F7-5CDA-4CED-A9F1-8FB67AD90EDE}" destId="{4EA65805-D714-4E01-89F4-E813A55EF15A}" srcOrd="0" destOrd="0" presId="urn:microsoft.com/office/officeart/2005/8/layout/hierarchy4"/>
    <dgm:cxn modelId="{F341A1C1-5113-4EB5-9E30-501C5304D998}" type="presParOf" srcId="{4EA65805-D714-4E01-89F4-E813A55EF15A}" destId="{F9341E09-33D9-437C-9CB0-97BA25F298E4}" srcOrd="0" destOrd="0" presId="urn:microsoft.com/office/officeart/2005/8/layout/hierarchy4"/>
    <dgm:cxn modelId="{2F28B8A9-F1C2-44CF-866F-192AE46A63C0}" type="presParOf" srcId="{4EA65805-D714-4E01-89F4-E813A55EF15A}" destId="{353B9B6E-1CE4-4494-8D21-3D8CC2231C6C}" srcOrd="1" destOrd="0" presId="urn:microsoft.com/office/officeart/2005/8/layout/hierarchy4"/>
    <dgm:cxn modelId="{FE9F525E-9A34-4EFC-A3BC-88BCF37238CD}" type="presParOf" srcId="{02F3E1F7-5CDA-4CED-A9F1-8FB67AD90EDE}" destId="{9D3B85AF-B72E-45B7-843A-FCE648E7DEEE}" srcOrd="1" destOrd="0" presId="urn:microsoft.com/office/officeart/2005/8/layout/hierarchy4"/>
    <dgm:cxn modelId="{FC722898-65F5-42B6-AF4E-F616F63B2CFD}" type="presParOf" srcId="{02F3E1F7-5CDA-4CED-A9F1-8FB67AD90EDE}" destId="{D464BB67-FF58-4F5E-A392-66A1B695539D}" srcOrd="2" destOrd="0" presId="urn:microsoft.com/office/officeart/2005/8/layout/hierarchy4"/>
    <dgm:cxn modelId="{EF420A62-3EFA-44FA-B790-95A91728FBE4}" type="presParOf" srcId="{D464BB67-FF58-4F5E-A392-66A1B695539D}" destId="{CFCD2E05-6E7F-4E0B-989E-06B56BB4C1DC}" srcOrd="0" destOrd="0" presId="urn:microsoft.com/office/officeart/2005/8/layout/hierarchy4"/>
    <dgm:cxn modelId="{B6025409-04F1-4DD8-B2E9-7BFFC0316DE5}" type="presParOf" srcId="{D464BB67-FF58-4F5E-A392-66A1B695539D}" destId="{B149E1F3-620E-467F-9130-763B1C90D9D7}" srcOrd="1" destOrd="0" presId="urn:microsoft.com/office/officeart/2005/8/layout/hierarchy4"/>
    <dgm:cxn modelId="{DB238418-B4AD-4489-93E1-38F5F979D614}" type="presParOf" srcId="{3E1BC4CD-10A9-459A-9013-4306A3834171}" destId="{65837562-3E81-430F-BB98-6A68A1E7BE4F}" srcOrd="1" destOrd="0" presId="urn:microsoft.com/office/officeart/2005/8/layout/hierarchy4"/>
    <dgm:cxn modelId="{75EBD40C-1521-4974-A849-3195A5B100F7}" type="presParOf" srcId="{3E1BC4CD-10A9-459A-9013-4306A3834171}" destId="{A0BA76B9-121A-4F54-86DB-223D99BAD8FB}" srcOrd="2" destOrd="0" presId="urn:microsoft.com/office/officeart/2005/8/layout/hierarchy4"/>
    <dgm:cxn modelId="{2F72CC49-9C29-4984-BBC8-6D2A14D1093F}" type="presParOf" srcId="{A0BA76B9-121A-4F54-86DB-223D99BAD8FB}" destId="{DD57A826-1274-4659-B9A7-8AE8DBAE43EF}" srcOrd="0" destOrd="0" presId="urn:microsoft.com/office/officeart/2005/8/layout/hierarchy4"/>
    <dgm:cxn modelId="{4178E14E-0B60-41CB-91AF-6023D2B4079D}" type="presParOf" srcId="{A0BA76B9-121A-4F54-86DB-223D99BAD8FB}" destId="{1CCE4906-DE9E-41F2-885C-A56724502D7A}" srcOrd="1" destOrd="0" presId="urn:microsoft.com/office/officeart/2005/8/layout/hierarchy4"/>
    <dgm:cxn modelId="{6B9B6CEE-CB33-4B71-8496-A664DED6D9A0}" type="presParOf" srcId="{A0BA76B9-121A-4F54-86DB-223D99BAD8FB}" destId="{4FB50307-2B80-4B0E-8721-0F1526C0BA29}" srcOrd="2" destOrd="0" presId="urn:microsoft.com/office/officeart/2005/8/layout/hierarchy4"/>
    <dgm:cxn modelId="{682A4877-945B-4649-8A95-3319AD88E05D}" type="presParOf" srcId="{4FB50307-2B80-4B0E-8721-0F1526C0BA29}" destId="{1A4BF2BA-1B8A-4210-BA7F-7889CA178F52}" srcOrd="0" destOrd="0" presId="urn:microsoft.com/office/officeart/2005/8/layout/hierarchy4"/>
    <dgm:cxn modelId="{5FFBDAA9-93EE-47D4-BAFA-2F5C31EE7AB0}" type="presParOf" srcId="{1A4BF2BA-1B8A-4210-BA7F-7889CA178F52}" destId="{7CD258E5-9F58-4719-9F6B-B560E1C73E2D}" srcOrd="0" destOrd="0" presId="urn:microsoft.com/office/officeart/2005/8/layout/hierarchy4"/>
    <dgm:cxn modelId="{83D5F46F-868F-4DDE-8982-E172CE6B5C6F}" type="presParOf" srcId="{1A4BF2BA-1B8A-4210-BA7F-7889CA178F52}" destId="{2D287556-FBDB-4972-8DAB-D8EBBAA453A0}" srcOrd="1" destOrd="0" presId="urn:microsoft.com/office/officeart/2005/8/layout/hierarchy4"/>
    <dgm:cxn modelId="{BCB182CD-BECC-4908-A331-4DE6EAAE5035}" type="presParOf" srcId="{4FB50307-2B80-4B0E-8721-0F1526C0BA29}" destId="{C60FBD53-6B6C-40E7-8397-D6DF483699FA}" srcOrd="1" destOrd="0" presId="urn:microsoft.com/office/officeart/2005/8/layout/hierarchy4"/>
    <dgm:cxn modelId="{AE0C9672-2D44-403D-B857-8E230C01541B}" type="presParOf" srcId="{4FB50307-2B80-4B0E-8721-0F1526C0BA29}" destId="{E53A89C2-F718-4DC0-9AA2-8BD1F4C61DAC}" srcOrd="2" destOrd="0" presId="urn:microsoft.com/office/officeart/2005/8/layout/hierarchy4"/>
    <dgm:cxn modelId="{3B8380DF-C053-4E2C-9641-E7AF87FFC24F}" type="presParOf" srcId="{E53A89C2-F718-4DC0-9AA2-8BD1F4C61DAC}" destId="{92BE5EDE-CA0D-4F8E-92EE-1CD6E72BCC6B}" srcOrd="0" destOrd="0" presId="urn:microsoft.com/office/officeart/2005/8/layout/hierarchy4"/>
    <dgm:cxn modelId="{4D93BACB-CABF-4CD0-8807-A86E9194B51D}" type="presParOf" srcId="{E53A89C2-F718-4DC0-9AA2-8BD1F4C61DAC}" destId="{920F61F3-5F08-45CB-8895-6F341F17AE22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256A45C-D696-4E28-8305-2E2D0D8C98C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E0288883-B9B0-4670-87C0-8F9060A57A0A}">
      <dgm:prSet phldrT="[文字]"/>
      <dgm:spPr/>
      <dgm:t>
        <a:bodyPr/>
        <a:lstStyle/>
        <a:p>
          <a:r>
            <a:rPr lang="en-US" altLang="zh-TW" dirty="0" smtClean="0"/>
            <a:t>C#</a:t>
          </a:r>
          <a:r>
            <a:rPr lang="zh-TW" altLang="en-US" dirty="0" smtClean="0"/>
            <a:t> </a:t>
          </a:r>
          <a:r>
            <a:rPr lang="en-US" altLang="zh-TW" dirty="0" smtClean="0"/>
            <a:t>-</a:t>
          </a:r>
          <a:r>
            <a:rPr lang="zh-TW" altLang="en-US" dirty="0" smtClean="0"/>
            <a:t> </a:t>
          </a:r>
          <a:r>
            <a:rPr lang="en-US" altLang="zh-TW" dirty="0" smtClean="0"/>
            <a:t>Visual Studio</a:t>
          </a:r>
          <a:endParaRPr lang="zh-TW" altLang="en-US" dirty="0"/>
        </a:p>
      </dgm:t>
    </dgm:pt>
    <dgm:pt modelId="{F67B714F-42EE-4E9B-853E-CFE59583838D}" type="parTrans" cxnId="{FA9910AD-B739-4A97-859A-49E4084A6B92}">
      <dgm:prSet/>
      <dgm:spPr/>
      <dgm:t>
        <a:bodyPr/>
        <a:lstStyle/>
        <a:p>
          <a:endParaRPr lang="zh-TW" altLang="en-US"/>
        </a:p>
      </dgm:t>
    </dgm:pt>
    <dgm:pt modelId="{46960CD7-B274-40D5-8A42-00949A38C275}" type="sibTrans" cxnId="{FA9910AD-B739-4A97-859A-49E4084A6B92}">
      <dgm:prSet/>
      <dgm:spPr/>
      <dgm:t>
        <a:bodyPr/>
        <a:lstStyle/>
        <a:p>
          <a:endParaRPr lang="zh-TW" altLang="en-US"/>
        </a:p>
      </dgm:t>
    </dgm:pt>
    <dgm:pt modelId="{89CF0296-1736-4AF0-8171-65A2234B4198}">
      <dgm:prSet phldrT="[文字]"/>
      <dgm:spPr/>
      <dgm:t>
        <a:bodyPr/>
        <a:lstStyle/>
        <a:p>
          <a:r>
            <a:rPr lang="zh-TW" altLang="en-US" dirty="0" smtClean="0"/>
            <a:t>動畫 </a:t>
          </a:r>
          <a:r>
            <a:rPr lang="en-US" altLang="zh-TW" dirty="0" smtClean="0"/>
            <a:t>-</a:t>
          </a:r>
          <a:r>
            <a:rPr lang="zh-TW" altLang="en-US" dirty="0" smtClean="0"/>
            <a:t> </a:t>
          </a:r>
          <a:r>
            <a:rPr lang="en-US" altLang="zh-TW" dirty="0" smtClean="0"/>
            <a:t>After Effect</a:t>
          </a:r>
          <a:endParaRPr lang="zh-TW" altLang="en-US" dirty="0"/>
        </a:p>
      </dgm:t>
    </dgm:pt>
    <dgm:pt modelId="{7FC214FC-E8AB-431F-909B-8BB8C4664E05}" type="parTrans" cxnId="{094C1DAC-B9C6-4838-8DEC-252FBA372CAA}">
      <dgm:prSet/>
      <dgm:spPr/>
      <dgm:t>
        <a:bodyPr/>
        <a:lstStyle/>
        <a:p>
          <a:endParaRPr lang="zh-TW" altLang="en-US"/>
        </a:p>
      </dgm:t>
    </dgm:pt>
    <dgm:pt modelId="{89C99CDA-F4C0-4329-8A89-6F523BAE53C3}" type="sibTrans" cxnId="{094C1DAC-B9C6-4838-8DEC-252FBA372CAA}">
      <dgm:prSet/>
      <dgm:spPr/>
      <dgm:t>
        <a:bodyPr/>
        <a:lstStyle/>
        <a:p>
          <a:endParaRPr lang="zh-TW" altLang="en-US"/>
        </a:p>
      </dgm:t>
    </dgm:pt>
    <dgm:pt modelId="{1AC9D340-5980-46E4-B3A0-966F0F0D597A}">
      <dgm:prSet phldrT="[文字]"/>
      <dgm:spPr/>
      <dgm:t>
        <a:bodyPr/>
        <a:lstStyle/>
        <a:p>
          <a:r>
            <a:rPr lang="zh-TW" altLang="en-US" dirty="0" smtClean="0"/>
            <a:t>平面設計 </a:t>
          </a:r>
          <a:r>
            <a:rPr lang="en-US" altLang="zh-TW" dirty="0" smtClean="0"/>
            <a:t>-</a:t>
          </a:r>
          <a:r>
            <a:rPr lang="zh-TW" altLang="en-US" dirty="0" smtClean="0"/>
            <a:t> </a:t>
          </a:r>
          <a:r>
            <a:rPr lang="en-US" altLang="zh-TW" dirty="0" err="1" smtClean="0"/>
            <a:t>PhotoShop</a:t>
          </a:r>
          <a:endParaRPr lang="zh-TW" altLang="en-US" dirty="0"/>
        </a:p>
      </dgm:t>
    </dgm:pt>
    <dgm:pt modelId="{C4C7AA43-8DE6-45A0-A005-4F250C56BD70}" type="parTrans" cxnId="{6E9D6469-5B00-4CB2-B4EF-B0043A87000D}">
      <dgm:prSet/>
      <dgm:spPr/>
      <dgm:t>
        <a:bodyPr/>
        <a:lstStyle/>
        <a:p>
          <a:endParaRPr lang="zh-TW" altLang="en-US"/>
        </a:p>
      </dgm:t>
    </dgm:pt>
    <dgm:pt modelId="{3B0471CA-DA66-48F6-9304-23F10FA8B73D}" type="sibTrans" cxnId="{6E9D6469-5B00-4CB2-B4EF-B0043A87000D}">
      <dgm:prSet/>
      <dgm:spPr/>
      <dgm:t>
        <a:bodyPr/>
        <a:lstStyle/>
        <a:p>
          <a:endParaRPr lang="zh-TW" altLang="en-US"/>
        </a:p>
      </dgm:t>
    </dgm:pt>
    <dgm:pt modelId="{2E38386A-DC15-4FD3-BAE3-730506C60E21}" type="pres">
      <dgm:prSet presAssocID="{8256A45C-D696-4E28-8305-2E2D0D8C98C0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ABE03FD6-E261-4244-AB1D-A7F127A5F8DF}" type="pres">
      <dgm:prSet presAssocID="{E0288883-B9B0-4670-87C0-8F9060A57A0A}" presName="parentLin" presStyleCnt="0"/>
      <dgm:spPr/>
    </dgm:pt>
    <dgm:pt modelId="{4111D7B2-81A8-4BC6-AB33-E6EE09893001}" type="pres">
      <dgm:prSet presAssocID="{E0288883-B9B0-4670-87C0-8F9060A57A0A}" presName="parentLeftMargin" presStyleLbl="node1" presStyleIdx="0" presStyleCnt="3"/>
      <dgm:spPr/>
      <dgm:t>
        <a:bodyPr/>
        <a:lstStyle/>
        <a:p>
          <a:endParaRPr lang="zh-TW" altLang="en-US"/>
        </a:p>
      </dgm:t>
    </dgm:pt>
    <dgm:pt modelId="{FEBB2441-1B8D-4B67-B53E-E2B96146D0AC}" type="pres">
      <dgm:prSet presAssocID="{E0288883-B9B0-4670-87C0-8F9060A57A0A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88E81AC-2495-474F-A325-890A218F51CB}" type="pres">
      <dgm:prSet presAssocID="{E0288883-B9B0-4670-87C0-8F9060A57A0A}" presName="negativeSpace" presStyleCnt="0"/>
      <dgm:spPr/>
    </dgm:pt>
    <dgm:pt modelId="{A9D61CD2-1B7C-4A35-AFF1-7EAD11DAE9DA}" type="pres">
      <dgm:prSet presAssocID="{E0288883-B9B0-4670-87C0-8F9060A57A0A}" presName="childText" presStyleLbl="conFgAcc1" presStyleIdx="0" presStyleCnt="3">
        <dgm:presLayoutVars>
          <dgm:bulletEnabled val="1"/>
        </dgm:presLayoutVars>
      </dgm:prSet>
      <dgm:spPr/>
    </dgm:pt>
    <dgm:pt modelId="{CA35AF10-17B4-4FBC-B667-4D72AA88206D}" type="pres">
      <dgm:prSet presAssocID="{46960CD7-B274-40D5-8A42-00949A38C275}" presName="spaceBetweenRectangles" presStyleCnt="0"/>
      <dgm:spPr/>
    </dgm:pt>
    <dgm:pt modelId="{6A44F885-398C-481A-9E8E-84D45C22DB7A}" type="pres">
      <dgm:prSet presAssocID="{89CF0296-1736-4AF0-8171-65A2234B4198}" presName="parentLin" presStyleCnt="0"/>
      <dgm:spPr/>
    </dgm:pt>
    <dgm:pt modelId="{9BDA4A0E-FD68-4D99-BF34-75CC174B6E6D}" type="pres">
      <dgm:prSet presAssocID="{89CF0296-1736-4AF0-8171-65A2234B4198}" presName="parentLeftMargin" presStyleLbl="node1" presStyleIdx="0" presStyleCnt="3"/>
      <dgm:spPr/>
      <dgm:t>
        <a:bodyPr/>
        <a:lstStyle/>
        <a:p>
          <a:endParaRPr lang="zh-TW" altLang="en-US"/>
        </a:p>
      </dgm:t>
    </dgm:pt>
    <dgm:pt modelId="{483D15F2-CBDE-47C8-84AC-6E7A28E34391}" type="pres">
      <dgm:prSet presAssocID="{89CF0296-1736-4AF0-8171-65A2234B4198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0B3F183-74A6-4DB8-AFE5-A44199D118F7}" type="pres">
      <dgm:prSet presAssocID="{89CF0296-1736-4AF0-8171-65A2234B4198}" presName="negativeSpace" presStyleCnt="0"/>
      <dgm:spPr/>
    </dgm:pt>
    <dgm:pt modelId="{7E9CA192-9DF1-4E09-91F7-CF7A7EBB6C0A}" type="pres">
      <dgm:prSet presAssocID="{89CF0296-1736-4AF0-8171-65A2234B4198}" presName="childText" presStyleLbl="conFgAcc1" presStyleIdx="1" presStyleCnt="3">
        <dgm:presLayoutVars>
          <dgm:bulletEnabled val="1"/>
        </dgm:presLayoutVars>
      </dgm:prSet>
      <dgm:spPr/>
    </dgm:pt>
    <dgm:pt modelId="{138BDFB4-3628-4F1D-A44E-D2B3642FEE4D}" type="pres">
      <dgm:prSet presAssocID="{89C99CDA-F4C0-4329-8A89-6F523BAE53C3}" presName="spaceBetweenRectangles" presStyleCnt="0"/>
      <dgm:spPr/>
    </dgm:pt>
    <dgm:pt modelId="{F10CBEDE-9386-4F6A-A5E6-627F7A3528E7}" type="pres">
      <dgm:prSet presAssocID="{1AC9D340-5980-46E4-B3A0-966F0F0D597A}" presName="parentLin" presStyleCnt="0"/>
      <dgm:spPr/>
    </dgm:pt>
    <dgm:pt modelId="{BAA4AC81-82C8-41EE-A894-C43AF833E844}" type="pres">
      <dgm:prSet presAssocID="{1AC9D340-5980-46E4-B3A0-966F0F0D597A}" presName="parentLeftMargin" presStyleLbl="node1" presStyleIdx="1" presStyleCnt="3"/>
      <dgm:spPr/>
      <dgm:t>
        <a:bodyPr/>
        <a:lstStyle/>
        <a:p>
          <a:endParaRPr lang="zh-TW" altLang="en-US"/>
        </a:p>
      </dgm:t>
    </dgm:pt>
    <dgm:pt modelId="{86616AE8-E269-430A-8F71-30EC834C5AEA}" type="pres">
      <dgm:prSet presAssocID="{1AC9D340-5980-46E4-B3A0-966F0F0D597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F31B2D6-D5A5-418B-B344-E6CB0D3E39E6}" type="pres">
      <dgm:prSet presAssocID="{1AC9D340-5980-46E4-B3A0-966F0F0D597A}" presName="negativeSpace" presStyleCnt="0"/>
      <dgm:spPr/>
    </dgm:pt>
    <dgm:pt modelId="{7D0DB4A5-6226-49A7-96D9-D82F5CD3EDE6}" type="pres">
      <dgm:prSet presAssocID="{1AC9D340-5980-46E4-B3A0-966F0F0D597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40E349C5-6DD6-4A5C-8898-F94768AF6C23}" type="presOf" srcId="{1AC9D340-5980-46E4-B3A0-966F0F0D597A}" destId="{86616AE8-E269-430A-8F71-30EC834C5AEA}" srcOrd="1" destOrd="0" presId="urn:microsoft.com/office/officeart/2005/8/layout/list1"/>
    <dgm:cxn modelId="{1BAB4875-93EA-4148-A576-1B59EAB91F8F}" type="presOf" srcId="{E0288883-B9B0-4670-87C0-8F9060A57A0A}" destId="{4111D7B2-81A8-4BC6-AB33-E6EE09893001}" srcOrd="0" destOrd="0" presId="urn:microsoft.com/office/officeart/2005/8/layout/list1"/>
    <dgm:cxn modelId="{6E9D6469-5B00-4CB2-B4EF-B0043A87000D}" srcId="{8256A45C-D696-4E28-8305-2E2D0D8C98C0}" destId="{1AC9D340-5980-46E4-B3A0-966F0F0D597A}" srcOrd="2" destOrd="0" parTransId="{C4C7AA43-8DE6-45A0-A005-4F250C56BD70}" sibTransId="{3B0471CA-DA66-48F6-9304-23F10FA8B73D}"/>
    <dgm:cxn modelId="{F9B7EDAB-5EA5-47A8-A707-66A0C0503454}" type="presOf" srcId="{89CF0296-1736-4AF0-8171-65A2234B4198}" destId="{483D15F2-CBDE-47C8-84AC-6E7A28E34391}" srcOrd="1" destOrd="0" presId="urn:microsoft.com/office/officeart/2005/8/layout/list1"/>
    <dgm:cxn modelId="{67341A55-FEF0-44F7-AD7F-638FD1DA661B}" type="presOf" srcId="{E0288883-B9B0-4670-87C0-8F9060A57A0A}" destId="{FEBB2441-1B8D-4B67-B53E-E2B96146D0AC}" srcOrd="1" destOrd="0" presId="urn:microsoft.com/office/officeart/2005/8/layout/list1"/>
    <dgm:cxn modelId="{F35A0369-D1D2-4BDF-8703-BCA8AD96999A}" type="presOf" srcId="{89CF0296-1736-4AF0-8171-65A2234B4198}" destId="{9BDA4A0E-FD68-4D99-BF34-75CC174B6E6D}" srcOrd="0" destOrd="0" presId="urn:microsoft.com/office/officeart/2005/8/layout/list1"/>
    <dgm:cxn modelId="{094C1DAC-B9C6-4838-8DEC-252FBA372CAA}" srcId="{8256A45C-D696-4E28-8305-2E2D0D8C98C0}" destId="{89CF0296-1736-4AF0-8171-65A2234B4198}" srcOrd="1" destOrd="0" parTransId="{7FC214FC-E8AB-431F-909B-8BB8C4664E05}" sibTransId="{89C99CDA-F4C0-4329-8A89-6F523BAE53C3}"/>
    <dgm:cxn modelId="{10EFDA88-AFF9-4C02-BCAB-BBEAADC22295}" type="presOf" srcId="{8256A45C-D696-4E28-8305-2E2D0D8C98C0}" destId="{2E38386A-DC15-4FD3-BAE3-730506C60E21}" srcOrd="0" destOrd="0" presId="urn:microsoft.com/office/officeart/2005/8/layout/list1"/>
    <dgm:cxn modelId="{9AE5014C-6157-44E4-B50D-AA59CC238BE6}" type="presOf" srcId="{1AC9D340-5980-46E4-B3A0-966F0F0D597A}" destId="{BAA4AC81-82C8-41EE-A894-C43AF833E844}" srcOrd="0" destOrd="0" presId="urn:microsoft.com/office/officeart/2005/8/layout/list1"/>
    <dgm:cxn modelId="{FA9910AD-B739-4A97-859A-49E4084A6B92}" srcId="{8256A45C-D696-4E28-8305-2E2D0D8C98C0}" destId="{E0288883-B9B0-4670-87C0-8F9060A57A0A}" srcOrd="0" destOrd="0" parTransId="{F67B714F-42EE-4E9B-853E-CFE59583838D}" sibTransId="{46960CD7-B274-40D5-8A42-00949A38C275}"/>
    <dgm:cxn modelId="{AD9A7BC4-4314-43D4-A8ED-8D62D9F30B49}" type="presParOf" srcId="{2E38386A-DC15-4FD3-BAE3-730506C60E21}" destId="{ABE03FD6-E261-4244-AB1D-A7F127A5F8DF}" srcOrd="0" destOrd="0" presId="urn:microsoft.com/office/officeart/2005/8/layout/list1"/>
    <dgm:cxn modelId="{F90716B8-75D6-4AF2-9E92-A08A590C3844}" type="presParOf" srcId="{ABE03FD6-E261-4244-AB1D-A7F127A5F8DF}" destId="{4111D7B2-81A8-4BC6-AB33-E6EE09893001}" srcOrd="0" destOrd="0" presId="urn:microsoft.com/office/officeart/2005/8/layout/list1"/>
    <dgm:cxn modelId="{9A510729-29AF-4B7A-B4D9-E782DD26B998}" type="presParOf" srcId="{ABE03FD6-E261-4244-AB1D-A7F127A5F8DF}" destId="{FEBB2441-1B8D-4B67-B53E-E2B96146D0AC}" srcOrd="1" destOrd="0" presId="urn:microsoft.com/office/officeart/2005/8/layout/list1"/>
    <dgm:cxn modelId="{A09E4800-53BE-4932-8429-E087AE2A20C8}" type="presParOf" srcId="{2E38386A-DC15-4FD3-BAE3-730506C60E21}" destId="{F88E81AC-2495-474F-A325-890A218F51CB}" srcOrd="1" destOrd="0" presId="urn:microsoft.com/office/officeart/2005/8/layout/list1"/>
    <dgm:cxn modelId="{C2FC95DC-53C1-42F5-A465-1AC97ADBB6A9}" type="presParOf" srcId="{2E38386A-DC15-4FD3-BAE3-730506C60E21}" destId="{A9D61CD2-1B7C-4A35-AFF1-7EAD11DAE9DA}" srcOrd="2" destOrd="0" presId="urn:microsoft.com/office/officeart/2005/8/layout/list1"/>
    <dgm:cxn modelId="{EB8DD018-67EB-4CC7-A83B-33BF9C8432CE}" type="presParOf" srcId="{2E38386A-DC15-4FD3-BAE3-730506C60E21}" destId="{CA35AF10-17B4-4FBC-B667-4D72AA88206D}" srcOrd="3" destOrd="0" presId="urn:microsoft.com/office/officeart/2005/8/layout/list1"/>
    <dgm:cxn modelId="{CA4595C6-F279-4DF5-8D62-84CDE49D5B39}" type="presParOf" srcId="{2E38386A-DC15-4FD3-BAE3-730506C60E21}" destId="{6A44F885-398C-481A-9E8E-84D45C22DB7A}" srcOrd="4" destOrd="0" presId="urn:microsoft.com/office/officeart/2005/8/layout/list1"/>
    <dgm:cxn modelId="{165D03DB-DDE1-412E-A501-657C4D421747}" type="presParOf" srcId="{6A44F885-398C-481A-9E8E-84D45C22DB7A}" destId="{9BDA4A0E-FD68-4D99-BF34-75CC174B6E6D}" srcOrd="0" destOrd="0" presId="urn:microsoft.com/office/officeart/2005/8/layout/list1"/>
    <dgm:cxn modelId="{12AA14D9-FC13-43AE-B2E5-DE1B549C4B16}" type="presParOf" srcId="{6A44F885-398C-481A-9E8E-84D45C22DB7A}" destId="{483D15F2-CBDE-47C8-84AC-6E7A28E34391}" srcOrd="1" destOrd="0" presId="urn:microsoft.com/office/officeart/2005/8/layout/list1"/>
    <dgm:cxn modelId="{3F815282-AE36-4288-B1FC-53EF9E566156}" type="presParOf" srcId="{2E38386A-DC15-4FD3-BAE3-730506C60E21}" destId="{60B3F183-74A6-4DB8-AFE5-A44199D118F7}" srcOrd="5" destOrd="0" presId="urn:microsoft.com/office/officeart/2005/8/layout/list1"/>
    <dgm:cxn modelId="{59BE1ED3-5012-449C-BC27-99494204E0AA}" type="presParOf" srcId="{2E38386A-DC15-4FD3-BAE3-730506C60E21}" destId="{7E9CA192-9DF1-4E09-91F7-CF7A7EBB6C0A}" srcOrd="6" destOrd="0" presId="urn:microsoft.com/office/officeart/2005/8/layout/list1"/>
    <dgm:cxn modelId="{339A3041-882A-4E05-A080-CC21F05E3DB8}" type="presParOf" srcId="{2E38386A-DC15-4FD3-BAE3-730506C60E21}" destId="{138BDFB4-3628-4F1D-A44E-D2B3642FEE4D}" srcOrd="7" destOrd="0" presId="urn:microsoft.com/office/officeart/2005/8/layout/list1"/>
    <dgm:cxn modelId="{732280D2-9F5F-4AD9-BE47-72C3DE958ACF}" type="presParOf" srcId="{2E38386A-DC15-4FD3-BAE3-730506C60E21}" destId="{F10CBEDE-9386-4F6A-A5E6-627F7A3528E7}" srcOrd="8" destOrd="0" presId="urn:microsoft.com/office/officeart/2005/8/layout/list1"/>
    <dgm:cxn modelId="{AC15CD54-5623-4C04-857B-09ABDE070777}" type="presParOf" srcId="{F10CBEDE-9386-4F6A-A5E6-627F7A3528E7}" destId="{BAA4AC81-82C8-41EE-A894-C43AF833E844}" srcOrd="0" destOrd="0" presId="urn:microsoft.com/office/officeart/2005/8/layout/list1"/>
    <dgm:cxn modelId="{5190C094-F7AE-45BD-80B6-E7954E638767}" type="presParOf" srcId="{F10CBEDE-9386-4F6A-A5E6-627F7A3528E7}" destId="{86616AE8-E269-430A-8F71-30EC834C5AEA}" srcOrd="1" destOrd="0" presId="urn:microsoft.com/office/officeart/2005/8/layout/list1"/>
    <dgm:cxn modelId="{B97053A5-7D40-492C-87FD-D060C7CAC886}" type="presParOf" srcId="{2E38386A-DC15-4FD3-BAE3-730506C60E21}" destId="{EF31B2D6-D5A5-418B-B344-E6CB0D3E39E6}" srcOrd="9" destOrd="0" presId="urn:microsoft.com/office/officeart/2005/8/layout/list1"/>
    <dgm:cxn modelId="{6960F5F0-5BCA-4EAF-97C1-CD1647BEAB67}" type="presParOf" srcId="{2E38386A-DC15-4FD3-BAE3-730506C60E21}" destId="{7D0DB4A5-6226-49A7-96D9-D82F5CD3EDE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338BDC3-ADF1-4A21-B659-86C23045DC4A}" type="doc">
      <dgm:prSet loTypeId="urn:microsoft.com/office/officeart/2005/8/layout/radial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48ED5C0D-2DEC-4D6E-A48C-33816C80F423}">
      <dgm:prSet phldrT="[文字]"/>
      <dgm:spPr/>
      <dgm:t>
        <a:bodyPr/>
        <a:lstStyle/>
        <a:p>
          <a:r>
            <a:rPr lang="en-US" altLang="zh-TW" dirty="0" err="1" smtClean="0"/>
            <a:t>FiveStars</a:t>
          </a:r>
          <a:r>
            <a:rPr lang="en-US" altLang="zh-TW" dirty="0" smtClean="0"/>
            <a:t/>
          </a:r>
          <a:br>
            <a:rPr lang="en-US" altLang="zh-TW" dirty="0" smtClean="0"/>
          </a:br>
          <a:r>
            <a:rPr lang="en-US" altLang="zh-TW" dirty="0" smtClean="0"/>
            <a:t>Battle</a:t>
          </a:r>
          <a:endParaRPr lang="zh-TW" altLang="en-US" dirty="0"/>
        </a:p>
      </dgm:t>
    </dgm:pt>
    <dgm:pt modelId="{BB946865-C5AB-46C6-B2A3-EF8F4A4DF264}" type="parTrans" cxnId="{A99D0108-87F6-477F-8511-FDA5C9D40F33}">
      <dgm:prSet/>
      <dgm:spPr/>
      <dgm:t>
        <a:bodyPr/>
        <a:lstStyle/>
        <a:p>
          <a:endParaRPr lang="zh-TW" altLang="en-US"/>
        </a:p>
      </dgm:t>
    </dgm:pt>
    <dgm:pt modelId="{8F7BD21A-FAA1-437F-B201-9F94B08DAF0D}" type="sibTrans" cxnId="{A99D0108-87F6-477F-8511-FDA5C9D40F33}">
      <dgm:prSet/>
      <dgm:spPr/>
      <dgm:t>
        <a:bodyPr/>
        <a:lstStyle/>
        <a:p>
          <a:endParaRPr lang="zh-TW" altLang="en-US"/>
        </a:p>
      </dgm:t>
    </dgm:pt>
    <dgm:pt modelId="{5B467F63-6EE5-46DC-A9FB-6E4E4F378ABA}">
      <dgm:prSet phldrT="[文字]"/>
      <dgm:spPr/>
      <dgm:t>
        <a:bodyPr/>
        <a:lstStyle/>
        <a:p>
          <a:r>
            <a:rPr lang="zh-TW" altLang="en-US" dirty="0" smtClean="0"/>
            <a:t>人工</a:t>
          </a:r>
          <a:r>
            <a:rPr lang="en-US" altLang="zh-TW" dirty="0" smtClean="0"/>
            <a:t/>
          </a:r>
          <a:br>
            <a:rPr lang="en-US" altLang="zh-TW" dirty="0" smtClean="0"/>
          </a:br>
          <a:r>
            <a:rPr lang="zh-TW" altLang="en-US" dirty="0" smtClean="0"/>
            <a:t>智慧</a:t>
          </a:r>
          <a:endParaRPr lang="zh-TW" altLang="en-US" dirty="0"/>
        </a:p>
      </dgm:t>
    </dgm:pt>
    <dgm:pt modelId="{A44B16E8-9BD5-46CA-9489-82009DFC0DD9}" type="parTrans" cxnId="{C648CAA9-98E9-459C-B988-A0ABC5484719}">
      <dgm:prSet/>
      <dgm:spPr/>
      <dgm:t>
        <a:bodyPr/>
        <a:lstStyle/>
        <a:p>
          <a:endParaRPr lang="zh-TW" altLang="en-US"/>
        </a:p>
      </dgm:t>
    </dgm:pt>
    <dgm:pt modelId="{75906795-8BC6-434A-8E9F-1451C0AD0926}" type="sibTrans" cxnId="{C648CAA9-98E9-459C-B988-A0ABC5484719}">
      <dgm:prSet/>
      <dgm:spPr/>
      <dgm:t>
        <a:bodyPr/>
        <a:lstStyle/>
        <a:p>
          <a:endParaRPr lang="zh-TW" altLang="en-US"/>
        </a:p>
      </dgm:t>
    </dgm:pt>
    <dgm:pt modelId="{E92E9E28-0D5D-46F8-BEFA-7FB8FE1023EB}">
      <dgm:prSet phldrT="[文字]"/>
      <dgm:spPr/>
      <dgm:t>
        <a:bodyPr/>
        <a:lstStyle/>
        <a:p>
          <a:r>
            <a:rPr lang="zh-TW" altLang="en-US" dirty="0" smtClean="0"/>
            <a:t>傳統工具</a:t>
          </a:r>
          <a:endParaRPr lang="zh-TW" altLang="en-US" dirty="0"/>
        </a:p>
      </dgm:t>
    </dgm:pt>
    <dgm:pt modelId="{76C765F4-033F-43AF-8CC0-F8ABDECC879E}" type="parTrans" cxnId="{2A1C6B24-660E-4AD7-B03B-D441939F11A7}">
      <dgm:prSet/>
      <dgm:spPr/>
      <dgm:t>
        <a:bodyPr/>
        <a:lstStyle/>
        <a:p>
          <a:endParaRPr lang="zh-TW" altLang="en-US"/>
        </a:p>
      </dgm:t>
    </dgm:pt>
    <dgm:pt modelId="{B22146F8-8299-4E50-B1E7-642FF3BC9C46}" type="sibTrans" cxnId="{2A1C6B24-660E-4AD7-B03B-D441939F11A7}">
      <dgm:prSet/>
      <dgm:spPr/>
      <dgm:t>
        <a:bodyPr/>
        <a:lstStyle/>
        <a:p>
          <a:endParaRPr lang="zh-TW" altLang="en-US"/>
        </a:p>
      </dgm:t>
    </dgm:pt>
    <dgm:pt modelId="{C615CEC8-2BDB-439A-9171-33F4EE515A48}">
      <dgm:prSet phldrT="[文字]"/>
      <dgm:spPr/>
      <dgm:t>
        <a:bodyPr/>
        <a:lstStyle/>
        <a:p>
          <a:r>
            <a:rPr lang="zh-TW" altLang="en-US" dirty="0" smtClean="0"/>
            <a:t>創新</a:t>
          </a:r>
          <a:endParaRPr lang="en-US" altLang="zh-TW" dirty="0" smtClean="0"/>
        </a:p>
        <a:p>
          <a:r>
            <a:rPr lang="zh-TW" altLang="en-US" dirty="0" smtClean="0"/>
            <a:t>設計</a:t>
          </a:r>
          <a:endParaRPr lang="zh-TW" altLang="en-US" dirty="0"/>
        </a:p>
      </dgm:t>
    </dgm:pt>
    <dgm:pt modelId="{CDC12DBC-0AFE-49F3-A812-911808DACA1F}" type="parTrans" cxnId="{7713736A-CFDD-45E8-83AE-D9E8A40DBEFE}">
      <dgm:prSet/>
      <dgm:spPr/>
      <dgm:t>
        <a:bodyPr/>
        <a:lstStyle/>
        <a:p>
          <a:endParaRPr lang="zh-TW" altLang="en-US"/>
        </a:p>
      </dgm:t>
    </dgm:pt>
    <dgm:pt modelId="{7CAD5816-19AB-4013-86D0-D7EBC2C4EDF2}" type="sibTrans" cxnId="{7713736A-CFDD-45E8-83AE-D9E8A40DBEFE}">
      <dgm:prSet/>
      <dgm:spPr/>
      <dgm:t>
        <a:bodyPr/>
        <a:lstStyle/>
        <a:p>
          <a:endParaRPr lang="zh-TW" altLang="en-US"/>
        </a:p>
      </dgm:t>
    </dgm:pt>
    <dgm:pt modelId="{AB20C9F3-1292-45B7-8FA4-6C2923317FF3}">
      <dgm:prSet phldrT="[文字]"/>
      <dgm:spPr/>
      <dgm:t>
        <a:bodyPr/>
        <a:lstStyle/>
        <a:p>
          <a:endParaRPr lang="zh-TW" altLang="en-US" dirty="0"/>
        </a:p>
      </dgm:t>
    </dgm:pt>
    <dgm:pt modelId="{D25AFFF8-BE0D-4ED7-9D15-9A0E9823B45A}" type="parTrans" cxnId="{E27E2A42-47D6-4942-BB48-4321E78A3D67}">
      <dgm:prSet/>
      <dgm:spPr/>
      <dgm:t>
        <a:bodyPr/>
        <a:lstStyle/>
        <a:p>
          <a:endParaRPr lang="zh-TW" altLang="en-US"/>
        </a:p>
      </dgm:t>
    </dgm:pt>
    <dgm:pt modelId="{BC094394-8E8A-4F57-A2B2-5F1D78BB8080}" type="sibTrans" cxnId="{E27E2A42-47D6-4942-BB48-4321E78A3D67}">
      <dgm:prSet/>
      <dgm:spPr/>
      <dgm:t>
        <a:bodyPr/>
        <a:lstStyle/>
        <a:p>
          <a:endParaRPr lang="zh-TW" altLang="en-US"/>
        </a:p>
      </dgm:t>
    </dgm:pt>
    <dgm:pt modelId="{F6CA8111-C8F0-4FCA-A159-805BFD111863}" type="pres">
      <dgm:prSet presAssocID="{2338BDC3-ADF1-4A21-B659-86C23045DC4A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F10D6F58-80BE-45E5-9EDA-5429927688D0}" type="pres">
      <dgm:prSet presAssocID="{48ED5C0D-2DEC-4D6E-A48C-33816C80F423}" presName="centerShape" presStyleLbl="node0" presStyleIdx="0" presStyleCnt="1"/>
      <dgm:spPr/>
      <dgm:t>
        <a:bodyPr/>
        <a:lstStyle/>
        <a:p>
          <a:endParaRPr lang="zh-TW" altLang="en-US"/>
        </a:p>
      </dgm:t>
    </dgm:pt>
    <dgm:pt modelId="{1CD34958-9A5C-4261-A68D-AF742D79C8FE}" type="pres">
      <dgm:prSet presAssocID="{5B467F63-6EE5-46DC-A9FB-6E4E4F378AB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DF24317-9761-4165-9775-FB6CBBD7DB13}" type="pres">
      <dgm:prSet presAssocID="{5B467F63-6EE5-46DC-A9FB-6E4E4F378ABA}" presName="dummy" presStyleCnt="0"/>
      <dgm:spPr/>
    </dgm:pt>
    <dgm:pt modelId="{97240E80-1529-4454-9636-2F2F4BB4DD6B}" type="pres">
      <dgm:prSet presAssocID="{75906795-8BC6-434A-8E9F-1451C0AD0926}" presName="sibTrans" presStyleLbl="sibTrans2D1" presStyleIdx="0" presStyleCnt="3"/>
      <dgm:spPr/>
      <dgm:t>
        <a:bodyPr/>
        <a:lstStyle/>
        <a:p>
          <a:endParaRPr lang="zh-TW" altLang="en-US"/>
        </a:p>
      </dgm:t>
    </dgm:pt>
    <dgm:pt modelId="{6AB4E73B-3D5A-436A-8047-2646582F24F9}" type="pres">
      <dgm:prSet presAssocID="{E92E9E28-0D5D-46F8-BEFA-7FB8FE1023E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18CB243-1115-48E7-A3A4-4C05D6E8155E}" type="pres">
      <dgm:prSet presAssocID="{E92E9E28-0D5D-46F8-BEFA-7FB8FE1023EB}" presName="dummy" presStyleCnt="0"/>
      <dgm:spPr/>
    </dgm:pt>
    <dgm:pt modelId="{17CE24FF-49A6-4DEE-9FF5-4DBCFAD44D03}" type="pres">
      <dgm:prSet presAssocID="{B22146F8-8299-4E50-B1E7-642FF3BC9C46}" presName="sibTrans" presStyleLbl="sibTrans2D1" presStyleIdx="1" presStyleCnt="3"/>
      <dgm:spPr/>
      <dgm:t>
        <a:bodyPr/>
        <a:lstStyle/>
        <a:p>
          <a:endParaRPr lang="zh-TW" altLang="en-US"/>
        </a:p>
      </dgm:t>
    </dgm:pt>
    <dgm:pt modelId="{8D30D8CD-CEF6-4D22-9885-DDE2D9D2A7E6}" type="pres">
      <dgm:prSet presAssocID="{C615CEC8-2BDB-439A-9171-33F4EE515A48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148C79C-6933-48A3-8D3F-4D02CBEC3A3E}" type="pres">
      <dgm:prSet presAssocID="{C615CEC8-2BDB-439A-9171-33F4EE515A48}" presName="dummy" presStyleCnt="0"/>
      <dgm:spPr/>
    </dgm:pt>
    <dgm:pt modelId="{E315BDAD-1F65-42E0-B1D6-2B26713AEE6A}" type="pres">
      <dgm:prSet presAssocID="{7CAD5816-19AB-4013-86D0-D7EBC2C4EDF2}" presName="sibTrans" presStyleLbl="sibTrans2D1" presStyleIdx="2" presStyleCnt="3"/>
      <dgm:spPr/>
      <dgm:t>
        <a:bodyPr/>
        <a:lstStyle/>
        <a:p>
          <a:endParaRPr lang="zh-TW" altLang="en-US"/>
        </a:p>
      </dgm:t>
    </dgm:pt>
  </dgm:ptLst>
  <dgm:cxnLst>
    <dgm:cxn modelId="{C648CAA9-98E9-459C-B988-A0ABC5484719}" srcId="{48ED5C0D-2DEC-4D6E-A48C-33816C80F423}" destId="{5B467F63-6EE5-46DC-A9FB-6E4E4F378ABA}" srcOrd="0" destOrd="0" parTransId="{A44B16E8-9BD5-46CA-9489-82009DFC0DD9}" sibTransId="{75906795-8BC6-434A-8E9F-1451C0AD0926}"/>
    <dgm:cxn modelId="{A99D0108-87F6-477F-8511-FDA5C9D40F33}" srcId="{2338BDC3-ADF1-4A21-B659-86C23045DC4A}" destId="{48ED5C0D-2DEC-4D6E-A48C-33816C80F423}" srcOrd="0" destOrd="0" parTransId="{BB946865-C5AB-46C6-B2A3-EF8F4A4DF264}" sibTransId="{8F7BD21A-FAA1-437F-B201-9F94B08DAF0D}"/>
    <dgm:cxn modelId="{90D9F3F6-3F84-4955-9896-76EB9A319F60}" type="presOf" srcId="{B22146F8-8299-4E50-B1E7-642FF3BC9C46}" destId="{17CE24FF-49A6-4DEE-9FF5-4DBCFAD44D03}" srcOrd="0" destOrd="0" presId="urn:microsoft.com/office/officeart/2005/8/layout/radial6"/>
    <dgm:cxn modelId="{A02C69C8-3E29-4F35-A3AF-40CBEF310D4B}" type="presOf" srcId="{C615CEC8-2BDB-439A-9171-33F4EE515A48}" destId="{8D30D8CD-CEF6-4D22-9885-DDE2D9D2A7E6}" srcOrd="0" destOrd="0" presId="urn:microsoft.com/office/officeart/2005/8/layout/radial6"/>
    <dgm:cxn modelId="{FCA5C12B-AFDA-4115-B51F-56D9DDF63D07}" type="presOf" srcId="{75906795-8BC6-434A-8E9F-1451C0AD0926}" destId="{97240E80-1529-4454-9636-2F2F4BB4DD6B}" srcOrd="0" destOrd="0" presId="urn:microsoft.com/office/officeart/2005/8/layout/radial6"/>
    <dgm:cxn modelId="{914FA6B0-4F87-464D-B5CD-A4BB9A7F995C}" type="presOf" srcId="{5B467F63-6EE5-46DC-A9FB-6E4E4F378ABA}" destId="{1CD34958-9A5C-4261-A68D-AF742D79C8FE}" srcOrd="0" destOrd="0" presId="urn:microsoft.com/office/officeart/2005/8/layout/radial6"/>
    <dgm:cxn modelId="{43A70A8E-E079-4BC3-B489-1078F4CE1CBF}" type="presOf" srcId="{7CAD5816-19AB-4013-86D0-D7EBC2C4EDF2}" destId="{E315BDAD-1F65-42E0-B1D6-2B26713AEE6A}" srcOrd="0" destOrd="0" presId="urn:microsoft.com/office/officeart/2005/8/layout/radial6"/>
    <dgm:cxn modelId="{6644AAE6-9570-435A-9FDC-94D03A26FDBF}" type="presOf" srcId="{48ED5C0D-2DEC-4D6E-A48C-33816C80F423}" destId="{F10D6F58-80BE-45E5-9EDA-5429927688D0}" srcOrd="0" destOrd="0" presId="urn:microsoft.com/office/officeart/2005/8/layout/radial6"/>
    <dgm:cxn modelId="{BC1D8BAD-3AE7-4137-B875-41F72BF5DC0D}" type="presOf" srcId="{2338BDC3-ADF1-4A21-B659-86C23045DC4A}" destId="{F6CA8111-C8F0-4FCA-A159-805BFD111863}" srcOrd="0" destOrd="0" presId="urn:microsoft.com/office/officeart/2005/8/layout/radial6"/>
    <dgm:cxn modelId="{7713736A-CFDD-45E8-83AE-D9E8A40DBEFE}" srcId="{48ED5C0D-2DEC-4D6E-A48C-33816C80F423}" destId="{C615CEC8-2BDB-439A-9171-33F4EE515A48}" srcOrd="2" destOrd="0" parTransId="{CDC12DBC-0AFE-49F3-A812-911808DACA1F}" sibTransId="{7CAD5816-19AB-4013-86D0-D7EBC2C4EDF2}"/>
    <dgm:cxn modelId="{2A1C6B24-660E-4AD7-B03B-D441939F11A7}" srcId="{48ED5C0D-2DEC-4D6E-A48C-33816C80F423}" destId="{E92E9E28-0D5D-46F8-BEFA-7FB8FE1023EB}" srcOrd="1" destOrd="0" parTransId="{76C765F4-033F-43AF-8CC0-F8ABDECC879E}" sibTransId="{B22146F8-8299-4E50-B1E7-642FF3BC9C46}"/>
    <dgm:cxn modelId="{E27E2A42-47D6-4942-BB48-4321E78A3D67}" srcId="{2338BDC3-ADF1-4A21-B659-86C23045DC4A}" destId="{AB20C9F3-1292-45B7-8FA4-6C2923317FF3}" srcOrd="1" destOrd="0" parTransId="{D25AFFF8-BE0D-4ED7-9D15-9A0E9823B45A}" sibTransId="{BC094394-8E8A-4F57-A2B2-5F1D78BB8080}"/>
    <dgm:cxn modelId="{50E85C90-B6F1-422E-BB86-855FF1799DF2}" type="presOf" srcId="{E92E9E28-0D5D-46F8-BEFA-7FB8FE1023EB}" destId="{6AB4E73B-3D5A-436A-8047-2646582F24F9}" srcOrd="0" destOrd="0" presId="urn:microsoft.com/office/officeart/2005/8/layout/radial6"/>
    <dgm:cxn modelId="{6E68DA53-13D4-4448-84A6-01471EEE1AAE}" type="presParOf" srcId="{F6CA8111-C8F0-4FCA-A159-805BFD111863}" destId="{F10D6F58-80BE-45E5-9EDA-5429927688D0}" srcOrd="0" destOrd="0" presId="urn:microsoft.com/office/officeart/2005/8/layout/radial6"/>
    <dgm:cxn modelId="{87A1E09F-5809-4549-BEB7-1757B5E0C162}" type="presParOf" srcId="{F6CA8111-C8F0-4FCA-A159-805BFD111863}" destId="{1CD34958-9A5C-4261-A68D-AF742D79C8FE}" srcOrd="1" destOrd="0" presId="urn:microsoft.com/office/officeart/2005/8/layout/radial6"/>
    <dgm:cxn modelId="{2E3BAD33-23E0-4232-B960-CBE99C9CAA88}" type="presParOf" srcId="{F6CA8111-C8F0-4FCA-A159-805BFD111863}" destId="{9DF24317-9761-4165-9775-FB6CBBD7DB13}" srcOrd="2" destOrd="0" presId="urn:microsoft.com/office/officeart/2005/8/layout/radial6"/>
    <dgm:cxn modelId="{3D8A8B19-84A1-469B-ACE0-8790CC841A2C}" type="presParOf" srcId="{F6CA8111-C8F0-4FCA-A159-805BFD111863}" destId="{97240E80-1529-4454-9636-2F2F4BB4DD6B}" srcOrd="3" destOrd="0" presId="urn:microsoft.com/office/officeart/2005/8/layout/radial6"/>
    <dgm:cxn modelId="{FFFB802D-EABA-4CAE-97E9-6AF6126E46B0}" type="presParOf" srcId="{F6CA8111-C8F0-4FCA-A159-805BFD111863}" destId="{6AB4E73B-3D5A-436A-8047-2646582F24F9}" srcOrd="4" destOrd="0" presId="urn:microsoft.com/office/officeart/2005/8/layout/radial6"/>
    <dgm:cxn modelId="{422F946F-8EBC-410D-8530-F8CFFED21CD1}" type="presParOf" srcId="{F6CA8111-C8F0-4FCA-A159-805BFD111863}" destId="{D18CB243-1115-48E7-A3A4-4C05D6E8155E}" srcOrd="5" destOrd="0" presId="urn:microsoft.com/office/officeart/2005/8/layout/radial6"/>
    <dgm:cxn modelId="{8862D72D-CB85-4608-ACA2-C5777E1AA8AE}" type="presParOf" srcId="{F6CA8111-C8F0-4FCA-A159-805BFD111863}" destId="{17CE24FF-49A6-4DEE-9FF5-4DBCFAD44D03}" srcOrd="6" destOrd="0" presId="urn:microsoft.com/office/officeart/2005/8/layout/radial6"/>
    <dgm:cxn modelId="{85CCF1E6-4136-4837-8580-DA23E5F12104}" type="presParOf" srcId="{F6CA8111-C8F0-4FCA-A159-805BFD111863}" destId="{8D30D8CD-CEF6-4D22-9885-DDE2D9D2A7E6}" srcOrd="7" destOrd="0" presId="urn:microsoft.com/office/officeart/2005/8/layout/radial6"/>
    <dgm:cxn modelId="{1A52EE79-757F-4EEC-A742-81B5E93A0819}" type="presParOf" srcId="{F6CA8111-C8F0-4FCA-A159-805BFD111863}" destId="{D148C79C-6933-48A3-8D3F-4D02CBEC3A3E}" srcOrd="8" destOrd="0" presId="urn:microsoft.com/office/officeart/2005/8/layout/radial6"/>
    <dgm:cxn modelId="{DC5B21B5-2460-4E6C-B35F-3A4F8CD1F4AD}" type="presParOf" srcId="{F6CA8111-C8F0-4FCA-A159-805BFD111863}" destId="{E315BDAD-1F65-42E0-B1D6-2B26713AEE6A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0AE2307-D2F8-4377-8923-1BF8F1202CC8}">
      <dsp:nvSpPr>
        <dsp:cNvPr id="0" name=""/>
        <dsp:cNvSpPr/>
      </dsp:nvSpPr>
      <dsp:spPr>
        <a:xfrm>
          <a:off x="128239" y="0"/>
          <a:ext cx="2263800" cy="2263800"/>
        </a:xfrm>
        <a:prstGeom prst="ellipse">
          <a:avLst/>
        </a:prstGeom>
        <a:solidFill>
          <a:srgbClr val="6699FF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800" kern="1200" dirty="0" smtClean="0">
              <a:solidFill>
                <a:schemeClr val="tx1"/>
              </a:solidFill>
              <a:latin typeface="Bauhaus 93" pitchFamily="82" charset="0"/>
            </a:rPr>
            <a:t>What</a:t>
          </a:r>
          <a:endParaRPr lang="zh-TW" altLang="en-US" sz="1800" kern="1200" dirty="0">
            <a:solidFill>
              <a:schemeClr val="tx1"/>
            </a:solidFill>
            <a:latin typeface="Bauhaus 93" pitchFamily="82" charset="0"/>
          </a:endParaRPr>
        </a:p>
      </dsp:txBody>
      <dsp:txXfrm>
        <a:off x="864540" y="113189"/>
        <a:ext cx="791198" cy="339570"/>
      </dsp:txXfrm>
    </dsp:sp>
    <dsp:sp modelId="{9FB962E0-E9E4-46AB-876B-A419DF7AE3D0}">
      <dsp:nvSpPr>
        <dsp:cNvPr id="0" name=""/>
        <dsp:cNvSpPr/>
      </dsp:nvSpPr>
      <dsp:spPr>
        <a:xfrm>
          <a:off x="411214" y="565949"/>
          <a:ext cx="1697850" cy="1697850"/>
        </a:xfrm>
        <a:prstGeom prst="ellipse">
          <a:avLst/>
        </a:prstGeom>
        <a:solidFill>
          <a:srgbClr val="FFCC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>
              <a:solidFill>
                <a:schemeClr val="tx1"/>
              </a:solidFill>
              <a:latin typeface="Bauhaus 93" pitchFamily="82" charset="0"/>
            </a:rPr>
            <a:t>How</a:t>
          </a:r>
          <a:endParaRPr lang="zh-TW" altLang="en-US" sz="2000" kern="1200" dirty="0">
            <a:solidFill>
              <a:schemeClr val="tx1"/>
            </a:solidFill>
            <a:latin typeface="Bauhaus 93" pitchFamily="82" charset="0"/>
          </a:endParaRPr>
        </a:p>
      </dsp:txBody>
      <dsp:txXfrm>
        <a:off x="864540" y="672065"/>
        <a:ext cx="791198" cy="318346"/>
      </dsp:txXfrm>
    </dsp:sp>
    <dsp:sp modelId="{2D52EE32-F4E9-4C01-9F4E-E33E3B9E2171}">
      <dsp:nvSpPr>
        <dsp:cNvPr id="0" name=""/>
        <dsp:cNvSpPr/>
      </dsp:nvSpPr>
      <dsp:spPr>
        <a:xfrm>
          <a:off x="694190" y="1131900"/>
          <a:ext cx="1131900" cy="1131900"/>
        </a:xfrm>
        <a:prstGeom prst="ellipse">
          <a:avLst/>
        </a:prstGeom>
        <a:solidFill>
          <a:srgbClr val="FF3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smtClean="0">
              <a:solidFill>
                <a:schemeClr val="tx1"/>
              </a:solidFill>
              <a:latin typeface="Bauhaus 93" pitchFamily="82" charset="0"/>
            </a:rPr>
            <a:t>Why</a:t>
          </a:r>
          <a:endParaRPr lang="zh-TW" altLang="en-US" sz="2000" kern="1200" dirty="0">
            <a:solidFill>
              <a:schemeClr val="tx1"/>
            </a:solidFill>
            <a:latin typeface="Bauhaus 93" pitchFamily="82" charset="0"/>
          </a:endParaRPr>
        </a:p>
      </dsp:txBody>
      <dsp:txXfrm>
        <a:off x="859952" y="1414874"/>
        <a:ext cx="800374" cy="56595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315BDAD-1F65-42E0-B1D6-2B26713AEE6A}">
      <dsp:nvSpPr>
        <dsp:cNvPr id="0" name=""/>
        <dsp:cNvSpPr/>
      </dsp:nvSpPr>
      <dsp:spPr>
        <a:xfrm>
          <a:off x="1374925" y="501235"/>
          <a:ext cx="3346149" cy="3346149"/>
        </a:xfrm>
        <a:prstGeom prst="blockArc">
          <a:avLst>
            <a:gd name="adj1" fmla="val 9000000"/>
            <a:gd name="adj2" fmla="val 162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E24FF-49A6-4DEE-9FF5-4DBCFAD44D03}">
      <dsp:nvSpPr>
        <dsp:cNvPr id="0" name=""/>
        <dsp:cNvSpPr/>
      </dsp:nvSpPr>
      <dsp:spPr>
        <a:xfrm>
          <a:off x="1374925" y="501235"/>
          <a:ext cx="3346149" cy="3346149"/>
        </a:xfrm>
        <a:prstGeom prst="blockArc">
          <a:avLst>
            <a:gd name="adj1" fmla="val 1800000"/>
            <a:gd name="adj2" fmla="val 90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240E80-1529-4454-9636-2F2F4BB4DD6B}">
      <dsp:nvSpPr>
        <dsp:cNvPr id="0" name=""/>
        <dsp:cNvSpPr/>
      </dsp:nvSpPr>
      <dsp:spPr>
        <a:xfrm>
          <a:off x="1374925" y="501235"/>
          <a:ext cx="3346149" cy="3346149"/>
        </a:xfrm>
        <a:prstGeom prst="blockArc">
          <a:avLst>
            <a:gd name="adj1" fmla="val 16200000"/>
            <a:gd name="adj2" fmla="val 18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0D6F58-80BE-45E5-9EDA-5429927688D0}">
      <dsp:nvSpPr>
        <dsp:cNvPr id="0" name=""/>
        <dsp:cNvSpPr/>
      </dsp:nvSpPr>
      <dsp:spPr>
        <a:xfrm>
          <a:off x="2278558" y="1404868"/>
          <a:ext cx="1538882" cy="153888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err="1" smtClean="0"/>
            <a:t>FiveStars</a:t>
          </a:r>
          <a:r>
            <a:rPr lang="en-US" altLang="zh-TW" sz="2000" kern="1200" dirty="0" smtClean="0"/>
            <a:t/>
          </a:r>
          <a:br>
            <a:rPr lang="en-US" altLang="zh-TW" sz="2000" kern="1200" dirty="0" smtClean="0"/>
          </a:br>
          <a:r>
            <a:rPr lang="en-US" altLang="zh-TW" sz="2000" kern="1200" dirty="0" smtClean="0"/>
            <a:t>Battle</a:t>
          </a:r>
          <a:endParaRPr lang="zh-TW" altLang="en-US" sz="2000" kern="1200" dirty="0"/>
        </a:p>
      </dsp:txBody>
      <dsp:txXfrm>
        <a:off x="2278558" y="1404868"/>
        <a:ext cx="1538882" cy="1538882"/>
      </dsp:txXfrm>
    </dsp:sp>
    <dsp:sp modelId="{1CD34958-9A5C-4261-A68D-AF742D79C8FE}">
      <dsp:nvSpPr>
        <dsp:cNvPr id="0" name=""/>
        <dsp:cNvSpPr/>
      </dsp:nvSpPr>
      <dsp:spPr>
        <a:xfrm>
          <a:off x="2509391" y="1406"/>
          <a:ext cx="1077217" cy="10772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900" kern="1200" dirty="0" smtClean="0"/>
            <a:t>人工</a:t>
          </a:r>
          <a:r>
            <a:rPr lang="en-US" altLang="zh-TW" sz="1900" kern="1200" dirty="0" smtClean="0"/>
            <a:t/>
          </a:r>
          <a:br>
            <a:rPr lang="en-US" altLang="zh-TW" sz="1900" kern="1200" dirty="0" smtClean="0"/>
          </a:br>
          <a:r>
            <a:rPr lang="zh-TW" altLang="en-US" sz="1900" kern="1200" dirty="0" smtClean="0"/>
            <a:t>智慧</a:t>
          </a:r>
          <a:endParaRPr lang="zh-TW" altLang="en-US" sz="1900" kern="1200" dirty="0"/>
        </a:p>
      </dsp:txBody>
      <dsp:txXfrm>
        <a:off x="2509391" y="1406"/>
        <a:ext cx="1077217" cy="1077217"/>
      </dsp:txXfrm>
    </dsp:sp>
    <dsp:sp modelId="{6AB4E73B-3D5A-436A-8047-2646582F24F9}">
      <dsp:nvSpPr>
        <dsp:cNvPr id="0" name=""/>
        <dsp:cNvSpPr/>
      </dsp:nvSpPr>
      <dsp:spPr>
        <a:xfrm>
          <a:off x="3924731" y="2452848"/>
          <a:ext cx="1077217" cy="10772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900" kern="1200" dirty="0" smtClean="0"/>
            <a:t>傳統</a:t>
          </a:r>
          <a:endParaRPr lang="zh-TW" altLang="en-US" sz="1900" kern="1200" dirty="0"/>
        </a:p>
      </dsp:txBody>
      <dsp:txXfrm>
        <a:off x="3924731" y="2452848"/>
        <a:ext cx="1077217" cy="1077217"/>
      </dsp:txXfrm>
    </dsp:sp>
    <dsp:sp modelId="{8D30D8CD-CEF6-4D22-9885-DDE2D9D2A7E6}">
      <dsp:nvSpPr>
        <dsp:cNvPr id="0" name=""/>
        <dsp:cNvSpPr/>
      </dsp:nvSpPr>
      <dsp:spPr>
        <a:xfrm>
          <a:off x="1094050" y="2452848"/>
          <a:ext cx="1077217" cy="10772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900" kern="1200" dirty="0" smtClean="0"/>
            <a:t>創新</a:t>
          </a:r>
          <a:endParaRPr lang="zh-TW" altLang="en-US" sz="1900" kern="1200" dirty="0"/>
        </a:p>
      </dsp:txBody>
      <dsp:txXfrm>
        <a:off x="1094050" y="2452848"/>
        <a:ext cx="1077217" cy="1077217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FF7CD14-9DEB-4F41-8516-954D6FB89DA1}">
      <dsp:nvSpPr>
        <dsp:cNvPr id="0" name=""/>
        <dsp:cNvSpPr/>
      </dsp:nvSpPr>
      <dsp:spPr>
        <a:xfrm>
          <a:off x="2859" y="885"/>
          <a:ext cx="7741280" cy="1202488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5100" kern="1200" dirty="0" smtClean="0"/>
            <a:t>Program</a:t>
          </a:r>
          <a:endParaRPr lang="zh-TW" altLang="en-US" sz="5100" kern="1200" dirty="0"/>
        </a:p>
      </dsp:txBody>
      <dsp:txXfrm>
        <a:off x="2859" y="885"/>
        <a:ext cx="7741280" cy="1202488"/>
      </dsp:txXfrm>
    </dsp:sp>
    <dsp:sp modelId="{3054B7C9-0E10-4743-8A10-C56251954B24}">
      <dsp:nvSpPr>
        <dsp:cNvPr id="0" name=""/>
        <dsp:cNvSpPr/>
      </dsp:nvSpPr>
      <dsp:spPr>
        <a:xfrm>
          <a:off x="2859" y="1337887"/>
          <a:ext cx="3792633" cy="12024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5100" kern="1200" dirty="0" smtClean="0"/>
            <a:t>Form</a:t>
          </a:r>
          <a:endParaRPr lang="zh-TW" altLang="en-US" sz="5100" kern="1200" dirty="0"/>
        </a:p>
      </dsp:txBody>
      <dsp:txXfrm>
        <a:off x="2859" y="1337887"/>
        <a:ext cx="3792633" cy="1202488"/>
      </dsp:txXfrm>
    </dsp:sp>
    <dsp:sp modelId="{F9341E09-33D9-437C-9CB0-97BA25F298E4}">
      <dsp:nvSpPr>
        <dsp:cNvPr id="0" name=""/>
        <dsp:cNvSpPr/>
      </dsp:nvSpPr>
      <dsp:spPr>
        <a:xfrm>
          <a:off x="2859" y="2674889"/>
          <a:ext cx="1857312" cy="1202488"/>
        </a:xfrm>
        <a:prstGeom prst="roundRect">
          <a:avLst>
            <a:gd name="adj" fmla="val 10000"/>
          </a:avLst>
        </a:prstGeom>
        <a:solidFill>
          <a:srgbClr val="B64A3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100" kern="1200" dirty="0" smtClean="0"/>
            <a:t>Panel</a:t>
          </a:r>
          <a:endParaRPr lang="zh-TW" altLang="en-US" sz="3100" kern="1200" dirty="0"/>
        </a:p>
      </dsp:txBody>
      <dsp:txXfrm>
        <a:off x="2859" y="2674889"/>
        <a:ext cx="1857312" cy="1202488"/>
      </dsp:txXfrm>
    </dsp:sp>
    <dsp:sp modelId="{CFCD2E05-6E7F-4E0B-989E-06B56BB4C1DC}">
      <dsp:nvSpPr>
        <dsp:cNvPr id="0" name=""/>
        <dsp:cNvSpPr/>
      </dsp:nvSpPr>
      <dsp:spPr>
        <a:xfrm>
          <a:off x="1938179" y="2674889"/>
          <a:ext cx="1857312" cy="1202488"/>
        </a:xfrm>
        <a:prstGeom prst="roundRect">
          <a:avLst>
            <a:gd name="adj" fmla="val 10000"/>
          </a:avLst>
        </a:prstGeom>
        <a:solidFill>
          <a:srgbClr val="B64A3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100" kern="1200" dirty="0" smtClean="0"/>
            <a:t>Game</a:t>
          </a:r>
          <a:endParaRPr lang="zh-TW" altLang="en-US" sz="3100" kern="1200" dirty="0"/>
        </a:p>
      </dsp:txBody>
      <dsp:txXfrm>
        <a:off x="1938179" y="2674889"/>
        <a:ext cx="1857312" cy="1202488"/>
      </dsp:txXfrm>
    </dsp:sp>
    <dsp:sp modelId="{DD57A826-1274-4659-B9A7-8AE8DBAE43EF}">
      <dsp:nvSpPr>
        <dsp:cNvPr id="0" name=""/>
        <dsp:cNvSpPr/>
      </dsp:nvSpPr>
      <dsp:spPr>
        <a:xfrm>
          <a:off x="3951507" y="1337887"/>
          <a:ext cx="3792633" cy="12024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5100" kern="1200" dirty="0" smtClean="0"/>
            <a:t>Board</a:t>
          </a:r>
          <a:endParaRPr lang="zh-TW" altLang="en-US" sz="5100" kern="1200" dirty="0"/>
        </a:p>
      </dsp:txBody>
      <dsp:txXfrm>
        <a:off x="3951507" y="1337887"/>
        <a:ext cx="3792633" cy="1202488"/>
      </dsp:txXfrm>
    </dsp:sp>
    <dsp:sp modelId="{7CD258E5-9F58-4719-9F6B-B560E1C73E2D}">
      <dsp:nvSpPr>
        <dsp:cNvPr id="0" name=""/>
        <dsp:cNvSpPr/>
      </dsp:nvSpPr>
      <dsp:spPr>
        <a:xfrm>
          <a:off x="3951507" y="2674889"/>
          <a:ext cx="1857312" cy="1202488"/>
        </a:xfrm>
        <a:prstGeom prst="roundRect">
          <a:avLst>
            <a:gd name="adj" fmla="val 10000"/>
          </a:avLst>
        </a:prstGeom>
        <a:solidFill>
          <a:srgbClr val="B64A3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100" kern="1200" dirty="0" smtClean="0"/>
            <a:t>AI</a:t>
          </a:r>
          <a:endParaRPr lang="zh-TW" altLang="en-US" sz="3100" kern="1200" dirty="0"/>
        </a:p>
      </dsp:txBody>
      <dsp:txXfrm>
        <a:off x="3951507" y="2674889"/>
        <a:ext cx="1857312" cy="1202488"/>
      </dsp:txXfrm>
    </dsp:sp>
    <dsp:sp modelId="{92BE5EDE-CA0D-4F8E-92EE-1CD6E72BCC6B}">
      <dsp:nvSpPr>
        <dsp:cNvPr id="0" name=""/>
        <dsp:cNvSpPr/>
      </dsp:nvSpPr>
      <dsp:spPr>
        <a:xfrm>
          <a:off x="5886827" y="2674889"/>
          <a:ext cx="1857312" cy="1202488"/>
        </a:xfrm>
        <a:prstGeom prst="roundRect">
          <a:avLst>
            <a:gd name="adj" fmla="val 10000"/>
          </a:avLst>
        </a:prstGeom>
        <a:solidFill>
          <a:srgbClr val="B64A3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100" kern="1200" baseline="0" dirty="0" smtClean="0"/>
            <a:t>Check win</a:t>
          </a:r>
          <a:endParaRPr lang="zh-TW" altLang="en-US" sz="3100" kern="1200" dirty="0"/>
        </a:p>
      </dsp:txBody>
      <dsp:txXfrm>
        <a:off x="5886827" y="2674889"/>
        <a:ext cx="1857312" cy="1202488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9D61CD2-1B7C-4A35-AFF1-7EAD11DAE9DA}">
      <dsp:nvSpPr>
        <dsp:cNvPr id="0" name=""/>
        <dsp:cNvSpPr/>
      </dsp:nvSpPr>
      <dsp:spPr>
        <a:xfrm>
          <a:off x="0" y="464019"/>
          <a:ext cx="609600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BB2441-1B8D-4B67-B53E-E2B96146D0AC}">
      <dsp:nvSpPr>
        <dsp:cNvPr id="0" name=""/>
        <dsp:cNvSpPr/>
      </dsp:nvSpPr>
      <dsp:spPr>
        <a:xfrm>
          <a:off x="304800" y="6459"/>
          <a:ext cx="4267200" cy="915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100" kern="1200" dirty="0" smtClean="0"/>
            <a:t>C#</a:t>
          </a:r>
          <a:r>
            <a:rPr lang="zh-TW" altLang="en-US" sz="3100" kern="1200" dirty="0" smtClean="0"/>
            <a:t> </a:t>
          </a:r>
          <a:r>
            <a:rPr lang="en-US" altLang="zh-TW" sz="3100" kern="1200" dirty="0" smtClean="0"/>
            <a:t>-</a:t>
          </a:r>
          <a:r>
            <a:rPr lang="zh-TW" altLang="en-US" sz="3100" kern="1200" dirty="0" smtClean="0"/>
            <a:t> </a:t>
          </a:r>
          <a:r>
            <a:rPr lang="en-US" altLang="zh-TW" sz="3100" kern="1200" dirty="0" smtClean="0"/>
            <a:t>Visual Studio</a:t>
          </a:r>
          <a:endParaRPr lang="zh-TW" altLang="en-US" sz="3100" kern="1200" dirty="0"/>
        </a:p>
      </dsp:txBody>
      <dsp:txXfrm>
        <a:off x="304800" y="6459"/>
        <a:ext cx="4267200" cy="915120"/>
      </dsp:txXfrm>
    </dsp:sp>
    <dsp:sp modelId="{7E9CA192-9DF1-4E09-91F7-CF7A7EBB6C0A}">
      <dsp:nvSpPr>
        <dsp:cNvPr id="0" name=""/>
        <dsp:cNvSpPr/>
      </dsp:nvSpPr>
      <dsp:spPr>
        <a:xfrm>
          <a:off x="0" y="1870179"/>
          <a:ext cx="609600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3D15F2-CBDE-47C8-84AC-6E7A28E34391}">
      <dsp:nvSpPr>
        <dsp:cNvPr id="0" name=""/>
        <dsp:cNvSpPr/>
      </dsp:nvSpPr>
      <dsp:spPr>
        <a:xfrm>
          <a:off x="304800" y="1412619"/>
          <a:ext cx="4267200" cy="915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100" kern="1200" dirty="0" smtClean="0"/>
            <a:t>動畫 </a:t>
          </a:r>
          <a:r>
            <a:rPr lang="en-US" altLang="zh-TW" sz="3100" kern="1200" dirty="0" smtClean="0"/>
            <a:t>-</a:t>
          </a:r>
          <a:r>
            <a:rPr lang="zh-TW" altLang="en-US" sz="3100" kern="1200" dirty="0" smtClean="0"/>
            <a:t> </a:t>
          </a:r>
          <a:r>
            <a:rPr lang="en-US" altLang="zh-TW" sz="3100" kern="1200" dirty="0" smtClean="0"/>
            <a:t>After Effect</a:t>
          </a:r>
          <a:endParaRPr lang="zh-TW" altLang="en-US" sz="3100" kern="1200" dirty="0"/>
        </a:p>
      </dsp:txBody>
      <dsp:txXfrm>
        <a:off x="304800" y="1412619"/>
        <a:ext cx="4267200" cy="915120"/>
      </dsp:txXfrm>
    </dsp:sp>
    <dsp:sp modelId="{7D0DB4A5-6226-49A7-96D9-D82F5CD3EDE6}">
      <dsp:nvSpPr>
        <dsp:cNvPr id="0" name=""/>
        <dsp:cNvSpPr/>
      </dsp:nvSpPr>
      <dsp:spPr>
        <a:xfrm>
          <a:off x="0" y="3276340"/>
          <a:ext cx="609600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616AE8-E269-430A-8F71-30EC834C5AEA}">
      <dsp:nvSpPr>
        <dsp:cNvPr id="0" name=""/>
        <dsp:cNvSpPr/>
      </dsp:nvSpPr>
      <dsp:spPr>
        <a:xfrm>
          <a:off x="304800" y="2818780"/>
          <a:ext cx="4267200" cy="915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100" kern="1200" dirty="0" smtClean="0"/>
            <a:t>平面設計 </a:t>
          </a:r>
          <a:r>
            <a:rPr lang="en-US" altLang="zh-TW" sz="3100" kern="1200" dirty="0" smtClean="0"/>
            <a:t>-</a:t>
          </a:r>
          <a:r>
            <a:rPr lang="zh-TW" altLang="en-US" sz="3100" kern="1200" dirty="0" smtClean="0"/>
            <a:t> </a:t>
          </a:r>
          <a:r>
            <a:rPr lang="en-US" altLang="zh-TW" sz="3100" kern="1200" dirty="0" err="1" smtClean="0"/>
            <a:t>PhotoShop</a:t>
          </a:r>
          <a:endParaRPr lang="zh-TW" altLang="en-US" sz="3100" kern="1200" dirty="0"/>
        </a:p>
      </dsp:txBody>
      <dsp:txXfrm>
        <a:off x="304800" y="2818780"/>
        <a:ext cx="4267200" cy="91512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315BDAD-1F65-42E0-B1D6-2B26713AEE6A}">
      <dsp:nvSpPr>
        <dsp:cNvPr id="0" name=""/>
        <dsp:cNvSpPr/>
      </dsp:nvSpPr>
      <dsp:spPr>
        <a:xfrm>
          <a:off x="1374925" y="501235"/>
          <a:ext cx="3346149" cy="3346149"/>
        </a:xfrm>
        <a:prstGeom prst="blockArc">
          <a:avLst>
            <a:gd name="adj1" fmla="val 9000000"/>
            <a:gd name="adj2" fmla="val 162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E24FF-49A6-4DEE-9FF5-4DBCFAD44D03}">
      <dsp:nvSpPr>
        <dsp:cNvPr id="0" name=""/>
        <dsp:cNvSpPr/>
      </dsp:nvSpPr>
      <dsp:spPr>
        <a:xfrm>
          <a:off x="1374925" y="501235"/>
          <a:ext cx="3346149" cy="3346149"/>
        </a:xfrm>
        <a:prstGeom prst="blockArc">
          <a:avLst>
            <a:gd name="adj1" fmla="val 1800000"/>
            <a:gd name="adj2" fmla="val 90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240E80-1529-4454-9636-2F2F4BB4DD6B}">
      <dsp:nvSpPr>
        <dsp:cNvPr id="0" name=""/>
        <dsp:cNvSpPr/>
      </dsp:nvSpPr>
      <dsp:spPr>
        <a:xfrm>
          <a:off x="1374925" y="501235"/>
          <a:ext cx="3346149" cy="3346149"/>
        </a:xfrm>
        <a:prstGeom prst="blockArc">
          <a:avLst>
            <a:gd name="adj1" fmla="val 16200000"/>
            <a:gd name="adj2" fmla="val 1800000"/>
            <a:gd name="adj3" fmla="val 463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0D6F58-80BE-45E5-9EDA-5429927688D0}">
      <dsp:nvSpPr>
        <dsp:cNvPr id="0" name=""/>
        <dsp:cNvSpPr/>
      </dsp:nvSpPr>
      <dsp:spPr>
        <a:xfrm>
          <a:off x="2278558" y="1404868"/>
          <a:ext cx="1538882" cy="153888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 err="1" smtClean="0"/>
            <a:t>FiveStars</a:t>
          </a:r>
          <a:r>
            <a:rPr lang="en-US" altLang="zh-TW" sz="2000" kern="1200" dirty="0" smtClean="0"/>
            <a:t/>
          </a:r>
          <a:br>
            <a:rPr lang="en-US" altLang="zh-TW" sz="2000" kern="1200" dirty="0" smtClean="0"/>
          </a:br>
          <a:r>
            <a:rPr lang="en-US" altLang="zh-TW" sz="2000" kern="1200" dirty="0" smtClean="0"/>
            <a:t>Battle</a:t>
          </a:r>
          <a:endParaRPr lang="zh-TW" altLang="en-US" sz="2000" kern="1200" dirty="0"/>
        </a:p>
      </dsp:txBody>
      <dsp:txXfrm>
        <a:off x="2278558" y="1404868"/>
        <a:ext cx="1538882" cy="1538882"/>
      </dsp:txXfrm>
    </dsp:sp>
    <dsp:sp modelId="{1CD34958-9A5C-4261-A68D-AF742D79C8FE}">
      <dsp:nvSpPr>
        <dsp:cNvPr id="0" name=""/>
        <dsp:cNvSpPr/>
      </dsp:nvSpPr>
      <dsp:spPr>
        <a:xfrm>
          <a:off x="2509391" y="1406"/>
          <a:ext cx="1077217" cy="10772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900" kern="1200" dirty="0" smtClean="0"/>
            <a:t>人工</a:t>
          </a:r>
          <a:r>
            <a:rPr lang="en-US" altLang="zh-TW" sz="1900" kern="1200" dirty="0" smtClean="0"/>
            <a:t/>
          </a:r>
          <a:br>
            <a:rPr lang="en-US" altLang="zh-TW" sz="1900" kern="1200" dirty="0" smtClean="0"/>
          </a:br>
          <a:r>
            <a:rPr lang="zh-TW" altLang="en-US" sz="1900" kern="1200" dirty="0" smtClean="0"/>
            <a:t>智慧</a:t>
          </a:r>
          <a:endParaRPr lang="zh-TW" altLang="en-US" sz="1900" kern="1200" dirty="0"/>
        </a:p>
      </dsp:txBody>
      <dsp:txXfrm>
        <a:off x="2509391" y="1406"/>
        <a:ext cx="1077217" cy="1077217"/>
      </dsp:txXfrm>
    </dsp:sp>
    <dsp:sp modelId="{6AB4E73B-3D5A-436A-8047-2646582F24F9}">
      <dsp:nvSpPr>
        <dsp:cNvPr id="0" name=""/>
        <dsp:cNvSpPr/>
      </dsp:nvSpPr>
      <dsp:spPr>
        <a:xfrm>
          <a:off x="3924731" y="2452848"/>
          <a:ext cx="1077217" cy="10772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900" kern="1200" dirty="0" smtClean="0"/>
            <a:t>傳統工具</a:t>
          </a:r>
          <a:endParaRPr lang="zh-TW" altLang="en-US" sz="1900" kern="1200" dirty="0"/>
        </a:p>
      </dsp:txBody>
      <dsp:txXfrm>
        <a:off x="3924731" y="2452848"/>
        <a:ext cx="1077217" cy="1077217"/>
      </dsp:txXfrm>
    </dsp:sp>
    <dsp:sp modelId="{8D30D8CD-CEF6-4D22-9885-DDE2D9D2A7E6}">
      <dsp:nvSpPr>
        <dsp:cNvPr id="0" name=""/>
        <dsp:cNvSpPr/>
      </dsp:nvSpPr>
      <dsp:spPr>
        <a:xfrm>
          <a:off x="1094050" y="2452848"/>
          <a:ext cx="1077217" cy="10772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900" kern="1200" dirty="0" smtClean="0"/>
            <a:t>創新</a:t>
          </a:r>
          <a:endParaRPr lang="en-US" altLang="zh-TW" sz="1900" kern="1200" dirty="0" smtClean="0"/>
        </a:p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900" kern="1200" dirty="0" smtClean="0"/>
            <a:t>設計</a:t>
          </a:r>
          <a:endParaRPr lang="zh-TW" altLang="en-US" sz="1900" kern="1200" dirty="0"/>
        </a:p>
      </dsp:txBody>
      <dsp:txXfrm>
        <a:off x="1094050" y="2452848"/>
        <a:ext cx="1077217" cy="10772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60DDFA-22B7-49BC-BCD7-F91181146FA2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1E822-E57E-429D-BD57-957A127C7A2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承先啟後，用古老的遊戲創造新的體驗</a:t>
            </a:r>
          </a:p>
          <a:p>
            <a:r>
              <a:rPr lang="en-US" altLang="zh-TW" dirty="0" smtClean="0"/>
              <a:t>2.</a:t>
            </a:r>
            <a:r>
              <a:rPr lang="zh-TW" altLang="en-US" dirty="0" smtClean="0"/>
              <a:t>人工智能正在起飛，期許朝這個目標前進</a:t>
            </a:r>
          </a:p>
          <a:p>
            <a:r>
              <a:rPr lang="en-US" altLang="zh-TW" dirty="0" smtClean="0"/>
              <a:t>4.</a:t>
            </a:r>
            <a:r>
              <a:rPr lang="zh-TW" altLang="en-US" dirty="0" smtClean="0"/>
              <a:t>透過設計演算法，讓電腦擁有下棋的能力</a:t>
            </a:r>
            <a:endParaRPr lang="en-US" altLang="zh-TW" dirty="0" smtClean="0"/>
          </a:p>
          <a:p>
            <a:endParaRPr lang="en-US" altLang="zh-TW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2017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年</a:t>
            </a:r>
            <a:r>
              <a:rPr lang="en-US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月</a:t>
            </a:r>
            <a:r>
              <a:rPr lang="en-US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27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日人工智能</a:t>
            </a:r>
            <a:r>
              <a:rPr lang="en-US" altLang="zh-TW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AlphaGo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以三比零擊敗世界圍棋排名第一的中國棋士柯潔，替人工智慧的發展劃下新的里程碑。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A1E822-E57E-429D-BD57-957A127C7A2F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承先啟後，用古老的遊戲創造新的體驗</a:t>
            </a:r>
          </a:p>
          <a:p>
            <a:r>
              <a:rPr lang="en-US" altLang="zh-TW" dirty="0" smtClean="0"/>
              <a:t>2.</a:t>
            </a:r>
            <a:r>
              <a:rPr lang="zh-TW" altLang="en-US" dirty="0" smtClean="0"/>
              <a:t>人工智能正在起飛，期許朝這個目標前進</a:t>
            </a:r>
          </a:p>
          <a:p>
            <a:r>
              <a:rPr lang="en-US" altLang="zh-TW" dirty="0" smtClean="0"/>
              <a:t>4.</a:t>
            </a:r>
            <a:r>
              <a:rPr lang="zh-TW" altLang="en-US" dirty="0" smtClean="0"/>
              <a:t>透過設計演算法，讓電腦擁有下棋的能力</a:t>
            </a:r>
            <a:endParaRPr lang="en-US" altLang="zh-TW" dirty="0" smtClean="0"/>
          </a:p>
          <a:p>
            <a:endParaRPr lang="en-US" altLang="zh-TW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2017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年</a:t>
            </a:r>
            <a:r>
              <a:rPr lang="en-US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月</a:t>
            </a:r>
            <a:r>
              <a:rPr lang="en-US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27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日人工智能</a:t>
            </a:r>
            <a:r>
              <a:rPr lang="en-US" altLang="zh-TW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AlphaGo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以三比零擊敗世界圍棋排名第一的中國棋士柯潔，替人工智慧的發展劃下新的里程碑。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A1E822-E57E-429D-BD57-957A127C7A2F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承先啟後，用古老的遊戲創造新的體驗</a:t>
            </a:r>
          </a:p>
          <a:p>
            <a:r>
              <a:rPr lang="en-US" altLang="zh-TW" dirty="0" smtClean="0"/>
              <a:t>2.</a:t>
            </a:r>
            <a:r>
              <a:rPr lang="zh-TW" altLang="en-US" dirty="0" smtClean="0"/>
              <a:t>人工智能正在起飛，期許朝這個目標前進</a:t>
            </a:r>
          </a:p>
          <a:p>
            <a:r>
              <a:rPr lang="en-US" altLang="zh-TW" dirty="0" smtClean="0"/>
              <a:t>4.</a:t>
            </a:r>
            <a:r>
              <a:rPr lang="zh-TW" altLang="en-US" dirty="0" smtClean="0"/>
              <a:t>透過設計演算法，讓電腦擁有下棋的能力</a:t>
            </a:r>
            <a:endParaRPr lang="en-US" altLang="zh-TW" dirty="0" smtClean="0"/>
          </a:p>
          <a:p>
            <a:endParaRPr lang="en-US" altLang="zh-TW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2017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年</a:t>
            </a:r>
            <a:r>
              <a:rPr lang="en-US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月</a:t>
            </a:r>
            <a:r>
              <a:rPr lang="en-US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27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日人工智能</a:t>
            </a:r>
            <a:r>
              <a:rPr lang="en-US" altLang="zh-TW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AlphaGo</a:t>
            </a:r>
            <a:r>
              <a:rPr lang="zh-TW" altLang="zh-TW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以三比零擊敗世界圍棋排名第一的中國棋士柯潔，替人工智慧的發展劃下新的里程碑。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A1E822-E57E-429D-BD57-957A127C7A2F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175D4BA-1D1A-4D75-8D69-9EC9DA9D4554}" type="datetimeFigureOut">
              <a:rPr lang="zh-TW" altLang="en-US" smtClean="0"/>
              <a:pPr/>
              <a:t>2017/10/19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96AE22B-E795-455E-A5E6-889CFCFD617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12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274872" y="142920"/>
            <a:ext cx="6624736" cy="6624000"/>
          </a:xfrm>
          <a:prstGeom prst="rect">
            <a:avLst/>
          </a:prstGeom>
          <a:blipFill>
            <a:blip r:embed="rId2" cstate="print">
              <a:lum bright="-24000" contrast="40000"/>
            </a:blip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內容版面配置區 3" descr="board.p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clrChange>
              <a:clrFrom>
                <a:srgbClr val="EBC981"/>
              </a:clrFrom>
              <a:clrTo>
                <a:srgbClr val="EBC98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90112" y="188640"/>
            <a:ext cx="6537600" cy="6537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橢圓 4"/>
          <p:cNvSpPr/>
          <p:nvPr/>
        </p:nvSpPr>
        <p:spPr>
          <a:xfrm>
            <a:off x="4253488" y="3125728"/>
            <a:ext cx="648072" cy="648072"/>
          </a:xfrm>
          <a:prstGeom prst="ellipse">
            <a:avLst/>
          </a:prstGeom>
          <a:gradFill>
            <a:gsLst>
              <a:gs pos="12000">
                <a:schemeClr val="bg1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/>
          <p:cNvSpPr/>
          <p:nvPr/>
        </p:nvSpPr>
        <p:spPr>
          <a:xfrm>
            <a:off x="3908688" y="199688"/>
            <a:ext cx="1368152" cy="1368152"/>
          </a:xfrm>
          <a:prstGeom prst="ellipse">
            <a:avLst/>
          </a:prstGeom>
          <a:gradFill>
            <a:gsLst>
              <a:gs pos="16000">
                <a:schemeClr val="bg1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zh-TW" altLang="en-US" sz="6600" b="1" dirty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初</a:t>
            </a:r>
            <a:endParaRPr lang="zh-TW" altLang="en-US" sz="6600" dirty="0"/>
          </a:p>
        </p:txBody>
      </p:sp>
      <p:sp>
        <p:nvSpPr>
          <p:cNvPr id="10" name="橢圓 9"/>
          <p:cNvSpPr/>
          <p:nvPr/>
        </p:nvSpPr>
        <p:spPr>
          <a:xfrm>
            <a:off x="3923928" y="1696616"/>
            <a:ext cx="1296144" cy="1296144"/>
          </a:xfrm>
          <a:prstGeom prst="ellipse">
            <a:avLst/>
          </a:prstGeom>
          <a:gradFill>
            <a:gsLst>
              <a:gs pos="10000">
                <a:schemeClr val="bg1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zh-TW" altLang="en-US" sz="6600" b="1" dirty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手</a:t>
            </a:r>
          </a:p>
        </p:txBody>
      </p:sp>
      <p:sp>
        <p:nvSpPr>
          <p:cNvPr id="11" name="橢圓 10"/>
          <p:cNvSpPr/>
          <p:nvPr/>
        </p:nvSpPr>
        <p:spPr>
          <a:xfrm>
            <a:off x="3923928" y="3095248"/>
            <a:ext cx="1296144" cy="1296144"/>
          </a:xfrm>
          <a:prstGeom prst="ellipse">
            <a:avLst/>
          </a:prstGeom>
          <a:gradFill>
            <a:gsLst>
              <a:gs pos="12000">
                <a:schemeClr val="bg1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zh-TW" altLang="en-US" sz="6600" b="1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天</a:t>
            </a:r>
            <a:endParaRPr lang="zh-TW" altLang="en-US" sz="6600" b="1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3923928" y="4550648"/>
            <a:ext cx="1296144" cy="1296144"/>
          </a:xfrm>
          <a:prstGeom prst="ellipse">
            <a:avLst/>
          </a:prstGeom>
          <a:gradFill>
            <a:gsLst>
              <a:gs pos="19000">
                <a:schemeClr val="bg1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zh-TW" altLang="en-US" sz="6600" b="1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元</a:t>
            </a:r>
            <a:endParaRPr lang="zh-TW" altLang="en-US" sz="6600" b="1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What - AI</a:t>
            </a:r>
            <a:endParaRPr lang="zh-TW" altLang="en-US" dirty="0"/>
          </a:p>
        </p:txBody>
      </p:sp>
      <p:sp>
        <p:nvSpPr>
          <p:cNvPr id="5" name="內容版面配置區 1"/>
          <p:cNvSpPr>
            <a:spLocks noGrp="1"/>
          </p:cNvSpPr>
          <p:nvPr>
            <p:ph idx="1"/>
          </p:nvPr>
        </p:nvSpPr>
        <p:spPr>
          <a:xfrm>
            <a:off x="2483768" y="2564904"/>
            <a:ext cx="7745505" cy="387781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知道要下在哪裡  </a:t>
            </a:r>
            <a:endParaRPr lang="en-US" altLang="zh-TW" sz="4000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知道怎樣算輸贏</a:t>
            </a:r>
            <a:endParaRPr lang="en-US" altLang="zh-TW" sz="4000" dirty="0" smtClean="0"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AI - Where</a:t>
            </a:r>
            <a:endParaRPr lang="zh-TW" altLang="en-US" dirty="0"/>
          </a:p>
        </p:txBody>
      </p:sp>
      <p:pic>
        <p:nvPicPr>
          <p:cNvPr id="5" name="Picture 3" descr="C:\Users\jackson\Desktop\Befor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204864"/>
            <a:ext cx="4392488" cy="43726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橢圓 5"/>
          <p:cNvSpPr/>
          <p:nvPr/>
        </p:nvSpPr>
        <p:spPr>
          <a:xfrm>
            <a:off x="4407664" y="3202816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橢圓 6"/>
          <p:cNvSpPr/>
          <p:nvPr/>
        </p:nvSpPr>
        <p:spPr>
          <a:xfrm>
            <a:off x="4407664" y="3480688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橢圓 7"/>
          <p:cNvSpPr/>
          <p:nvPr/>
        </p:nvSpPr>
        <p:spPr>
          <a:xfrm>
            <a:off x="4406776" y="3747512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0" name="橢圓 9"/>
          <p:cNvSpPr/>
          <p:nvPr/>
        </p:nvSpPr>
        <p:spPr>
          <a:xfrm>
            <a:off x="5466576" y="3212976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1" name="橢圓 10"/>
          <p:cNvSpPr/>
          <p:nvPr/>
        </p:nvSpPr>
        <p:spPr>
          <a:xfrm>
            <a:off x="5466576" y="3490848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5465688" y="3757672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3" name="橢圓 12"/>
          <p:cNvSpPr/>
          <p:nvPr/>
        </p:nvSpPr>
        <p:spPr>
          <a:xfrm>
            <a:off x="3338592" y="3202816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4" name="橢圓 13"/>
          <p:cNvSpPr/>
          <p:nvPr/>
        </p:nvSpPr>
        <p:spPr>
          <a:xfrm>
            <a:off x="3338592" y="3480688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5" name="橢圓 14"/>
          <p:cNvSpPr/>
          <p:nvPr/>
        </p:nvSpPr>
        <p:spPr>
          <a:xfrm>
            <a:off x="5467464" y="4026272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6" name="橢圓 15"/>
          <p:cNvSpPr/>
          <p:nvPr/>
        </p:nvSpPr>
        <p:spPr>
          <a:xfrm>
            <a:off x="3337704" y="3758560"/>
            <a:ext cx="226184" cy="22618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7" name="橢圓 16"/>
          <p:cNvSpPr/>
          <p:nvPr/>
        </p:nvSpPr>
        <p:spPr>
          <a:xfrm>
            <a:off x="4407664" y="4016112"/>
            <a:ext cx="226184" cy="22618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8" name="橢圓 17"/>
          <p:cNvSpPr/>
          <p:nvPr/>
        </p:nvSpPr>
        <p:spPr>
          <a:xfrm>
            <a:off x="5466576" y="4293984"/>
            <a:ext cx="226184" cy="22618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987824" y="4149080"/>
            <a:ext cx="86409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+100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067944" y="4437112"/>
            <a:ext cx="86409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+1000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076056" y="4653136"/>
            <a:ext cx="936104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+10000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1143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4" grpId="0" animBg="1"/>
      <p:bldP spid="25" grpId="0" animBg="1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AI - Where</a:t>
            </a:r>
            <a:endParaRPr lang="zh-TW" altLang="en-US" dirty="0"/>
          </a:p>
        </p:txBody>
      </p:sp>
      <p:pic>
        <p:nvPicPr>
          <p:cNvPr id="5" name="Picture 3" descr="C:\Users\jackson\Desktop\Befor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204864"/>
            <a:ext cx="4392488" cy="43726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橢圓 5"/>
          <p:cNvSpPr/>
          <p:nvPr/>
        </p:nvSpPr>
        <p:spPr>
          <a:xfrm>
            <a:off x="4147448" y="3223136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橢圓 6"/>
          <p:cNvSpPr/>
          <p:nvPr/>
        </p:nvSpPr>
        <p:spPr>
          <a:xfrm>
            <a:off x="4407664" y="3480688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橢圓 7"/>
          <p:cNvSpPr/>
          <p:nvPr/>
        </p:nvSpPr>
        <p:spPr>
          <a:xfrm>
            <a:off x="4406776" y="3747512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0" name="橢圓 9"/>
          <p:cNvSpPr/>
          <p:nvPr/>
        </p:nvSpPr>
        <p:spPr>
          <a:xfrm>
            <a:off x="4406776" y="4046592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3" name="橢圓 12"/>
          <p:cNvSpPr/>
          <p:nvPr/>
        </p:nvSpPr>
        <p:spPr>
          <a:xfrm>
            <a:off x="3592592" y="3212976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4" name="橢圓 13"/>
          <p:cNvSpPr/>
          <p:nvPr/>
        </p:nvSpPr>
        <p:spPr>
          <a:xfrm>
            <a:off x="3869576" y="3223136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6" name="橢圓 15"/>
          <p:cNvSpPr/>
          <p:nvPr/>
        </p:nvSpPr>
        <p:spPr>
          <a:xfrm>
            <a:off x="4407664" y="3212976"/>
            <a:ext cx="226184" cy="22618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131840" y="3645024"/>
            <a:ext cx="86409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+1000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067944" y="4365104"/>
            <a:ext cx="86409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+1000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389392" y="5198720"/>
            <a:ext cx="2304256" cy="6480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Total +2000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1143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4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4" grpId="0" animBg="1"/>
      <p:bldP spid="19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AI</a:t>
            </a:r>
            <a:r>
              <a:rPr lang="zh-TW" altLang="en-US" dirty="0" smtClean="0"/>
              <a:t> </a:t>
            </a:r>
            <a:r>
              <a:rPr lang="en-US" altLang="zh-TW" dirty="0" smtClean="0"/>
              <a:t>- Check Win</a:t>
            </a:r>
            <a:endParaRPr lang="zh-TW" altLang="en-US" dirty="0"/>
          </a:p>
        </p:txBody>
      </p:sp>
      <p:pic>
        <p:nvPicPr>
          <p:cNvPr id="5" name="Picture 3" descr="C:\Users\jackson\Desktop\Befor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204864"/>
            <a:ext cx="4392488" cy="43726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橢圓 5"/>
          <p:cNvSpPr/>
          <p:nvPr/>
        </p:nvSpPr>
        <p:spPr>
          <a:xfrm>
            <a:off x="3594368" y="3748400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" name="橢圓 6"/>
          <p:cNvSpPr/>
          <p:nvPr/>
        </p:nvSpPr>
        <p:spPr>
          <a:xfrm>
            <a:off x="5200640" y="3480688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橢圓 7"/>
          <p:cNvSpPr/>
          <p:nvPr/>
        </p:nvSpPr>
        <p:spPr>
          <a:xfrm>
            <a:off x="5199752" y="3747512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0" name="橢圓 9"/>
          <p:cNvSpPr/>
          <p:nvPr/>
        </p:nvSpPr>
        <p:spPr>
          <a:xfrm>
            <a:off x="5199752" y="4016112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3" name="橢圓 12"/>
          <p:cNvSpPr/>
          <p:nvPr/>
        </p:nvSpPr>
        <p:spPr>
          <a:xfrm>
            <a:off x="3594368" y="3212976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4" name="橢圓 13"/>
          <p:cNvSpPr/>
          <p:nvPr/>
        </p:nvSpPr>
        <p:spPr>
          <a:xfrm>
            <a:off x="3594368" y="3480688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6" name="橢圓 15"/>
          <p:cNvSpPr/>
          <p:nvPr/>
        </p:nvSpPr>
        <p:spPr>
          <a:xfrm>
            <a:off x="3594368" y="4026272"/>
            <a:ext cx="226184" cy="22618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7" name="橢圓 16"/>
          <p:cNvSpPr/>
          <p:nvPr/>
        </p:nvSpPr>
        <p:spPr>
          <a:xfrm>
            <a:off x="5199752" y="3212976"/>
            <a:ext cx="226184" cy="22618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129176" y="4365104"/>
            <a:ext cx="1152128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count =4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1" name="橢圓 20"/>
          <p:cNvSpPr/>
          <p:nvPr/>
        </p:nvSpPr>
        <p:spPr>
          <a:xfrm>
            <a:off x="5198864" y="4293096"/>
            <a:ext cx="226184" cy="22618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695696" y="4622656"/>
            <a:ext cx="1152128" cy="432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count =5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419872" y="5301208"/>
            <a:ext cx="223224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count =5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419872" y="5301208"/>
            <a:ext cx="223224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tx1"/>
                </a:solidFill>
              </a:rPr>
              <a:t>Win!!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1143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4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1" grpId="0" animBg="1"/>
      <p:bldP spid="22" grpId="0" animBg="1"/>
      <p:bldP spid="23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結論</a:t>
            </a:r>
            <a:endParaRPr lang="zh-TW" altLang="en-US" dirty="0"/>
          </a:p>
        </p:txBody>
      </p:sp>
      <p:graphicFrame>
        <p:nvGraphicFramePr>
          <p:cNvPr id="13" name="資料庫圖表 12"/>
          <p:cNvGraphicFramePr/>
          <p:nvPr/>
        </p:nvGraphicFramePr>
        <p:xfrm>
          <a:off x="1403648" y="2420888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圖片 8" descr="C#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652120" y="1772816"/>
            <a:ext cx="2232248" cy="2232248"/>
          </a:xfrm>
          <a:prstGeom prst="rect">
            <a:avLst/>
          </a:prstGeom>
        </p:spPr>
      </p:pic>
      <p:pic>
        <p:nvPicPr>
          <p:cNvPr id="10" name="圖片 9" descr="AE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6156176" y="3789040"/>
            <a:ext cx="1178077" cy="1152128"/>
          </a:xfrm>
          <a:prstGeom prst="rect">
            <a:avLst/>
          </a:prstGeom>
        </p:spPr>
      </p:pic>
      <p:pic>
        <p:nvPicPr>
          <p:cNvPr id="11" name="圖片 10" descr="PS.pn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6156176" y="5229200"/>
            <a:ext cx="1189414" cy="116321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2583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結論</a:t>
            </a:r>
            <a:endParaRPr lang="zh-TW" altLang="en-US" dirty="0"/>
          </a:p>
        </p:txBody>
      </p:sp>
      <p:graphicFrame>
        <p:nvGraphicFramePr>
          <p:cNvPr id="4" name="資料庫圖表 3"/>
          <p:cNvGraphicFramePr/>
          <p:nvPr/>
        </p:nvGraphicFramePr>
        <p:xfrm>
          <a:off x="1547664" y="234888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="" xmlns:p14="http://schemas.microsoft.com/office/powerpoint/2010/main" val="154375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altLang="zh-TW" dirty="0" smtClean="0"/>
          </a:p>
          <a:p>
            <a:pPr algn="ctr"/>
            <a:endParaRPr lang="en-US" altLang="zh-TW" dirty="0"/>
          </a:p>
          <a:p>
            <a:pPr algn="ctr"/>
            <a:endParaRPr lang="en-US" altLang="zh-TW" sz="2800" dirty="0" smtClean="0"/>
          </a:p>
          <a:p>
            <a:pPr algn="ctr"/>
            <a:r>
              <a:rPr lang="en-US" altLang="zh-TW" sz="2800" dirty="0" smtClean="0"/>
              <a:t>Thanks for your attention!</a:t>
            </a:r>
            <a:endParaRPr lang="zh-TW" altLang="en-US" sz="2800" dirty="0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Q &amp;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192583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 cstate="print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997616" y="15240"/>
            <a:ext cx="5256584" cy="2060848"/>
          </a:xfrm>
          <a:solidFill>
            <a:schemeClr val="bg2">
              <a:alpha val="54000"/>
            </a:schemeClr>
          </a:solidFill>
          <a:ln>
            <a:noFill/>
          </a:ln>
          <a:effectLst/>
          <a:scene3d>
            <a:camera prst="perspectiveFront"/>
            <a:lightRig rig="threePt" dir="t"/>
          </a:scene3d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zh-TW" altLang="en-US" dirty="0">
                <a:latin typeface="微軟正黑體" pitchFamily="34" charset="-120"/>
                <a:ea typeface="微軟正黑體" pitchFamily="34" charset="-120"/>
              </a:rPr>
              <a:t>　</a:t>
            </a:r>
            <a:r>
              <a:rPr lang="zh-TW" altLang="en-US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初手天元需要很大的勇氣</a:t>
            </a:r>
            <a:r>
              <a:rPr lang="zh-TW" altLang="en-US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，</a:t>
            </a:r>
            <a:endParaRPr lang="en-US" altLang="zh-TW" b="1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lnSpc>
                <a:spcPct val="120000"/>
              </a:lnSpc>
            </a:pPr>
            <a:r>
              <a:rPr lang="zh-TW" altLang="en-US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捨棄</a:t>
            </a:r>
            <a:r>
              <a:rPr lang="zh-TW" altLang="en-US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了易於發展的週圍</a:t>
            </a:r>
            <a:r>
              <a:rPr lang="zh-TW" altLang="en-US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，</a:t>
            </a:r>
            <a:endParaRPr lang="en-US" altLang="zh-TW" b="1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lnSpc>
                <a:spcPct val="120000"/>
              </a:lnSpc>
            </a:pPr>
            <a:r>
              <a:rPr lang="zh-TW" altLang="en-US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選擇</a:t>
            </a:r>
            <a:r>
              <a:rPr lang="zh-TW" altLang="en-US" b="1" dirty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了一條不易</a:t>
            </a:r>
            <a:r>
              <a:rPr lang="zh-TW" altLang="en-US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走，</a:t>
            </a:r>
            <a:endParaRPr lang="en-US" altLang="zh-TW" b="1" dirty="0" smtClean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  <a:p>
            <a:pPr>
              <a:lnSpc>
                <a:spcPct val="120000"/>
              </a:lnSpc>
            </a:pPr>
            <a:r>
              <a:rPr lang="zh-TW" altLang="en-US" b="1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卻能在將來發揮重大功效的道路</a:t>
            </a:r>
            <a:r>
              <a:rPr lang="zh-TW" altLang="en-US" dirty="0" smtClean="0">
                <a:solidFill>
                  <a:schemeClr val="tx1"/>
                </a:solidFill>
                <a:latin typeface="微軟正黑體" pitchFamily="34" charset="-120"/>
                <a:ea typeface="微軟正黑體" pitchFamily="34" charset="-120"/>
              </a:rPr>
              <a:t>。</a:t>
            </a:r>
            <a:endParaRPr lang="zh-TW" altLang="en-US" dirty="0">
              <a:solidFill>
                <a:schemeClr val="tx1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zh-TW" sz="4000" dirty="0">
                <a:latin typeface="標楷體" pitchFamily="65" charset="-120"/>
                <a:ea typeface="標楷體" pitchFamily="65" charset="-120"/>
                <a:sym typeface="標楷體" pitchFamily="65" charset="-120"/>
              </a:rPr>
              <a:t/>
            </a:r>
            <a:br>
              <a:rPr lang="zh-TW" altLang="zh-TW" sz="4000" dirty="0">
                <a:latin typeface="標楷體" pitchFamily="65" charset="-120"/>
                <a:ea typeface="標楷體" pitchFamily="65" charset="-120"/>
                <a:sym typeface="標楷體" pitchFamily="65" charset="-120"/>
              </a:rPr>
            </a:br>
            <a:r>
              <a:rPr lang="zh-TW" altLang="zh-TW" sz="4000" dirty="0">
                <a:latin typeface="標楷體" pitchFamily="65" charset="-120"/>
                <a:ea typeface="標楷體" pitchFamily="65" charset="-120"/>
                <a:sym typeface="標楷體" pitchFamily="65" charset="-120"/>
              </a:rPr>
              <a:t/>
            </a:r>
            <a:br>
              <a:rPr lang="zh-TW" altLang="zh-TW" sz="4000" dirty="0">
                <a:latin typeface="標楷體" pitchFamily="65" charset="-120"/>
                <a:ea typeface="標楷體" pitchFamily="65" charset="-120"/>
                <a:sym typeface="標楷體" pitchFamily="65" charset="-120"/>
              </a:rPr>
            </a:br>
            <a:r>
              <a:rPr lang="zh-TW" altLang="zh-TW" dirty="0">
                <a:latin typeface="標楷體" pitchFamily="65" charset="-120"/>
                <a:ea typeface="標楷體" pitchFamily="65" charset="-120"/>
                <a:sym typeface="標楷體" pitchFamily="65" charset="-120"/>
              </a:rPr>
              <a:t>期中專題成果報告</a:t>
            </a:r>
            <a:br>
              <a:rPr lang="zh-TW" altLang="zh-TW" dirty="0">
                <a:latin typeface="標楷體" pitchFamily="65" charset="-120"/>
                <a:ea typeface="標楷體" pitchFamily="65" charset="-120"/>
                <a:sym typeface="標楷體" pitchFamily="65" charset="-120"/>
              </a:rPr>
            </a:br>
            <a:r>
              <a:rPr lang="en-US" altLang="zh-TW" b="1" dirty="0" smtClean="0">
                <a:latin typeface="標楷體" pitchFamily="65" charset="-120"/>
                <a:ea typeface="標楷體" pitchFamily="65" charset="-120"/>
                <a:sym typeface="標楷體" pitchFamily="65" charset="-120"/>
              </a:rPr>
              <a:t>Five Stars Battle</a:t>
            </a:r>
            <a:endParaRPr lang="zh-TW" altLang="en-US" b="1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smtClean="0">
                <a:latin typeface="微軟正黑體" pitchFamily="34" charset="-120"/>
                <a:ea typeface="微軟正黑體" pitchFamily="34" charset="-120"/>
              </a:rPr>
              <a:t>H2O</a:t>
            </a:r>
          </a:p>
          <a:p>
            <a:r>
              <a:rPr lang="zh-TW" altLang="en-US" dirty="0" smtClean="0">
                <a:latin typeface="微軟正黑體" pitchFamily="34" charset="-120"/>
                <a:ea typeface="微軟正黑體" pitchFamily="34" charset="-120"/>
              </a:rPr>
              <a:t>周奕伸、歐致源</a:t>
            </a:r>
            <a:endParaRPr lang="zh-TW" altLang="en-US" dirty="0"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8724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今日主題</a:t>
            </a:r>
            <a:endParaRPr lang="zh-TW" altLang="en-US" dirty="0"/>
          </a:p>
        </p:txBody>
      </p:sp>
      <p:sp>
        <p:nvSpPr>
          <p:cNvPr id="5" name="內容版面配置區 1"/>
          <p:cNvSpPr>
            <a:spLocks noGrp="1"/>
          </p:cNvSpPr>
          <p:nvPr>
            <p:ph idx="1"/>
          </p:nvPr>
        </p:nvSpPr>
        <p:spPr>
          <a:xfrm>
            <a:off x="2555776" y="2503513"/>
            <a:ext cx="7745505" cy="387781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Why 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- 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緣起</a:t>
            </a: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How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 </a:t>
            </a: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實作</a:t>
            </a:r>
            <a:endParaRPr lang="en-US" altLang="zh-TW" sz="4000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What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人工智慧 </a:t>
            </a:r>
            <a:endParaRPr lang="en-US" altLang="zh-TW" sz="4000" dirty="0" smtClean="0"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今日主題</a:t>
            </a:r>
            <a:endParaRPr lang="zh-TW" altLang="en-US" dirty="0"/>
          </a:p>
        </p:txBody>
      </p:sp>
      <p:sp>
        <p:nvSpPr>
          <p:cNvPr id="5" name="內容版面配置區 1"/>
          <p:cNvSpPr>
            <a:spLocks noGrp="1"/>
          </p:cNvSpPr>
          <p:nvPr>
            <p:ph idx="1"/>
          </p:nvPr>
        </p:nvSpPr>
        <p:spPr>
          <a:xfrm>
            <a:off x="611560" y="2348880"/>
            <a:ext cx="7745505" cy="387781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Why 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- 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緣起</a:t>
            </a: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How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 </a:t>
            </a: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實作</a:t>
            </a:r>
            <a:endParaRPr lang="en-US" altLang="zh-TW" sz="4000" dirty="0" smtClean="0">
              <a:latin typeface="微軟正黑體" pitchFamily="34" charset="-120"/>
              <a:ea typeface="微軟正黑體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What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4000" dirty="0" smtClean="0">
                <a:latin typeface="微軟正黑體" pitchFamily="34" charset="-120"/>
                <a:ea typeface="微軟正黑體" pitchFamily="34" charset="-120"/>
              </a:rPr>
              <a:t>-</a:t>
            </a:r>
            <a:r>
              <a:rPr lang="zh-TW" altLang="en-US" sz="4000" dirty="0" smtClean="0">
                <a:latin typeface="微軟正黑體" pitchFamily="34" charset="-120"/>
                <a:ea typeface="微軟正黑體" pitchFamily="34" charset="-120"/>
              </a:rPr>
              <a:t> 人工智慧 </a:t>
            </a:r>
            <a:endParaRPr lang="en-US" altLang="zh-TW" sz="4000" dirty="0" smtClean="0">
              <a:latin typeface="微軟正黑體" pitchFamily="34" charset="-120"/>
              <a:ea typeface="微軟正黑體" pitchFamily="34" charset="-120"/>
            </a:endParaRPr>
          </a:p>
        </p:txBody>
      </p:sp>
      <p:graphicFrame>
        <p:nvGraphicFramePr>
          <p:cNvPr id="7" name="資料庫圖表 6"/>
          <p:cNvGraphicFramePr/>
          <p:nvPr/>
        </p:nvGraphicFramePr>
        <p:xfrm>
          <a:off x="6156176" y="2636912"/>
          <a:ext cx="2520280" cy="226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Why - </a:t>
            </a:r>
            <a:r>
              <a:rPr lang="zh-TW" altLang="en-US" dirty="0" smtClean="0"/>
              <a:t>緣起</a:t>
            </a:r>
            <a:endParaRPr lang="zh-TW" altLang="en-US" dirty="0"/>
          </a:p>
        </p:txBody>
      </p:sp>
      <p:pic>
        <p:nvPicPr>
          <p:cNvPr id="5" name="圖片 4" descr="AlphaG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71600" y="2780928"/>
            <a:ext cx="7143750" cy="1981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="" xmlns:p14="http://schemas.microsoft.com/office/powerpoint/2010/main" val="154375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Why - </a:t>
            </a:r>
            <a:r>
              <a:rPr lang="zh-TW" altLang="en-US" dirty="0" smtClean="0"/>
              <a:t>核心價值</a:t>
            </a:r>
            <a:endParaRPr lang="zh-TW" altLang="en-US" dirty="0"/>
          </a:p>
        </p:txBody>
      </p:sp>
      <p:graphicFrame>
        <p:nvGraphicFramePr>
          <p:cNvPr id="4" name="資料庫圖表 3"/>
          <p:cNvGraphicFramePr/>
          <p:nvPr/>
        </p:nvGraphicFramePr>
        <p:xfrm>
          <a:off x="1589192" y="229719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="" xmlns:p14="http://schemas.microsoft.com/office/powerpoint/2010/main" val="154375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72246707"/>
              </p:ext>
            </p:extLst>
          </p:nvPr>
        </p:nvGraphicFramePr>
        <p:xfrm>
          <a:off x="698500" y="2247900"/>
          <a:ext cx="7747000" cy="3878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ym typeface="標楷體" pitchFamily="65" charset="-120"/>
              </a:rPr>
              <a:t>How-</a:t>
            </a:r>
            <a:r>
              <a:rPr lang="zh-TW" altLang="zh-TW" dirty="0" smtClean="0">
                <a:sym typeface="標楷體" pitchFamily="65" charset="-120"/>
              </a:rPr>
              <a:t>系統</a:t>
            </a:r>
            <a:r>
              <a:rPr lang="zh-TW" altLang="zh-TW" dirty="0">
                <a:sym typeface="標楷體" pitchFamily="65" charset="-120"/>
              </a:rPr>
              <a:t>架構</a:t>
            </a: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15538593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How</a:t>
            </a:r>
            <a:endParaRPr lang="zh-TW" altLang="en-US" dirty="0"/>
          </a:p>
        </p:txBody>
      </p:sp>
      <p:pic>
        <p:nvPicPr>
          <p:cNvPr id="1027" name="Picture 3" descr="C:\Users\jackson\Desktop\Befor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132856"/>
            <a:ext cx="4104456" cy="40859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/>
          <a:srcRect l="26966" r="15744" b="8001"/>
          <a:stretch>
            <a:fillRect/>
          </a:stretch>
        </p:blipFill>
        <p:spPr bwMode="auto">
          <a:xfrm>
            <a:off x="2771800" y="2492896"/>
            <a:ext cx="4065564" cy="3672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 cstate="print"/>
          <a:srcRect l="26869" r="15841" b="8001"/>
          <a:stretch>
            <a:fillRect/>
          </a:stretch>
        </p:blipFill>
        <p:spPr bwMode="auto">
          <a:xfrm>
            <a:off x="4716016" y="3212976"/>
            <a:ext cx="3888432" cy="35124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 cstate="print"/>
          <a:srcRect l="26869" r="15841" b="8001"/>
          <a:stretch>
            <a:fillRect/>
          </a:stretch>
        </p:blipFill>
        <p:spPr bwMode="auto">
          <a:xfrm>
            <a:off x="2267744" y="2132856"/>
            <a:ext cx="4703300" cy="4248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橢圓 11"/>
          <p:cNvSpPr/>
          <p:nvPr/>
        </p:nvSpPr>
        <p:spPr>
          <a:xfrm>
            <a:off x="1403648" y="3068960"/>
            <a:ext cx="226184" cy="22618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275856" y="5661248"/>
            <a:ext cx="2304256" cy="648072"/>
          </a:xfrm>
          <a:prstGeom prst="rect">
            <a:avLst/>
          </a:prstGeom>
          <a:solidFill>
            <a:schemeClr val="bg1">
              <a:alpha val="60000"/>
            </a:schemeClr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你能贏得公主的心嗎</a:t>
            </a:r>
            <a:r>
              <a:rPr lang="en-US" altLang="zh-TW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?</a:t>
            </a:r>
            <a:endParaRPr lang="zh-TW" altLang="en-US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2080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精裝版">
  <a:themeElements>
    <a:clrScheme name="精裝版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精裝版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精裝版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</Template>
  <TotalTime>1033</TotalTime>
  <Words>359</Words>
  <Application>Microsoft Office PowerPoint</Application>
  <PresentationFormat>如螢幕大小 (4:3)</PresentationFormat>
  <Paragraphs>89</Paragraphs>
  <Slides>16</Slides>
  <Notes>3</Notes>
  <HiddenSlides>2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17" baseType="lpstr">
      <vt:lpstr>精裝版</vt:lpstr>
      <vt:lpstr>投影片 1</vt:lpstr>
      <vt:lpstr>投影片 2</vt:lpstr>
      <vt:lpstr>  期中專題成果報告 Five Stars Battle</vt:lpstr>
      <vt:lpstr>今日主題</vt:lpstr>
      <vt:lpstr>今日主題</vt:lpstr>
      <vt:lpstr>Why - 緣起</vt:lpstr>
      <vt:lpstr>Why - 核心價值</vt:lpstr>
      <vt:lpstr>How-系統架構</vt:lpstr>
      <vt:lpstr>How</vt:lpstr>
      <vt:lpstr>What - AI</vt:lpstr>
      <vt:lpstr>AI - Where</vt:lpstr>
      <vt:lpstr>AI - Where</vt:lpstr>
      <vt:lpstr>AI - Check Win</vt:lpstr>
      <vt:lpstr>結論</vt:lpstr>
      <vt:lpstr>結論</vt:lpstr>
      <vt:lpstr>Q &amp; A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CMoney程式菁英軟體工程師戰鬥營   期中專題成果報告 FiveStarsBattle</dc:title>
  <dc:creator>jackson</dc:creator>
  <cp:lastModifiedBy>jason</cp:lastModifiedBy>
  <cp:revision>49</cp:revision>
  <dcterms:created xsi:type="dcterms:W3CDTF">2017-10-10T08:51:08Z</dcterms:created>
  <dcterms:modified xsi:type="dcterms:W3CDTF">2017-10-19T04:01:21Z</dcterms:modified>
</cp:coreProperties>
</file>

<file path=docProps/thumbnail.jpeg>
</file>